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25" r:id="rId2"/>
    <p:sldId id="422" r:id="rId3"/>
  </p:sldIdLst>
  <p:sldSz cx="9601200" cy="12801600" type="A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32" userDrawn="1">
          <p15:clr>
            <a:srgbClr val="A4A3A4"/>
          </p15:clr>
        </p15:guide>
        <p15:guide id="2" pos="30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D611C0-A1B0-4C21-8342-9EE46597C566}" v="90" dt="2024-09-04T05:15:02.2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89" autoAdjust="0"/>
    <p:restoredTop sz="94660"/>
  </p:normalViewPr>
  <p:slideViewPr>
    <p:cSldViewPr snapToGrid="0" showGuides="1">
      <p:cViewPr varScale="1">
        <p:scale>
          <a:sx n="39" d="100"/>
          <a:sy n="39" d="100"/>
        </p:scale>
        <p:origin x="2490" y="84"/>
      </p:cViewPr>
      <p:guideLst>
        <p:guide orient="horz" pos="4032"/>
        <p:guide pos="30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12" Type="http://schemas.openxmlformats.org/officeDocument/2006/relationships/image" Target="../media/image12.emf"/><Relationship Id="rId2" Type="http://schemas.openxmlformats.org/officeDocument/2006/relationships/image" Target="../media/image2.emf"/><Relationship Id="rId1" Type="http://schemas.openxmlformats.org/officeDocument/2006/relationships/image" Target="../media/image1.emf"/><Relationship Id="rId6" Type="http://schemas.openxmlformats.org/officeDocument/2006/relationships/image" Target="../media/image6.emf"/><Relationship Id="rId11" Type="http://schemas.openxmlformats.org/officeDocument/2006/relationships/image" Target="../media/image11.emf"/><Relationship Id="rId5" Type="http://schemas.openxmlformats.org/officeDocument/2006/relationships/image" Target="../media/image5.emf"/><Relationship Id="rId10" Type="http://schemas.openxmlformats.org/officeDocument/2006/relationships/image" Target="../media/image10.emf"/><Relationship Id="rId4" Type="http://schemas.openxmlformats.org/officeDocument/2006/relationships/image" Target="../media/image4.emf"/><Relationship Id="rId9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7705B02-A976-C7E6-2FA0-B2FEBA3A59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0150" y="2095078"/>
            <a:ext cx="7200900" cy="4456853"/>
          </a:xfrm>
        </p:spPr>
        <p:txBody>
          <a:bodyPr anchor="b"/>
          <a:lstStyle>
            <a:lvl1pPr algn="ctr">
              <a:defRPr sz="11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01CDB193-C046-EA56-3336-E49CA1B205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00150" y="6723804"/>
            <a:ext cx="7200900" cy="3090756"/>
          </a:xfrm>
        </p:spPr>
        <p:txBody>
          <a:bodyPr/>
          <a:lstStyle>
            <a:lvl1pPr marL="0" indent="0" algn="ctr">
              <a:buNone/>
              <a:defRPr sz="4480"/>
            </a:lvl1pPr>
            <a:lvl2pPr marL="853455" indent="0" algn="ctr">
              <a:buNone/>
              <a:defRPr sz="3733"/>
            </a:lvl2pPr>
            <a:lvl3pPr marL="1706910" indent="0" algn="ctr">
              <a:buNone/>
              <a:defRPr sz="3360"/>
            </a:lvl3pPr>
            <a:lvl4pPr marL="2560366" indent="0" algn="ctr">
              <a:buNone/>
              <a:defRPr sz="2987"/>
            </a:lvl4pPr>
            <a:lvl5pPr marL="3413821" indent="0" algn="ctr">
              <a:buNone/>
              <a:defRPr sz="2987"/>
            </a:lvl5pPr>
            <a:lvl6pPr marL="4267276" indent="0" algn="ctr">
              <a:buNone/>
              <a:defRPr sz="2987"/>
            </a:lvl6pPr>
            <a:lvl7pPr marL="5120731" indent="0" algn="ctr">
              <a:buNone/>
              <a:defRPr sz="2987"/>
            </a:lvl7pPr>
            <a:lvl8pPr marL="5974187" indent="0" algn="ctr">
              <a:buNone/>
              <a:defRPr sz="2987"/>
            </a:lvl8pPr>
            <a:lvl9pPr marL="6827642" indent="0" algn="ctr">
              <a:buNone/>
              <a:defRPr sz="2987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AC1F903-6D3B-5312-1256-CD26618BA7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6809C-D093-4BE3-A6AC-EB19A9E5D2F6}" type="datetimeFigureOut">
              <a:rPr lang="ko-KR" altLang="en-US" smtClean="0"/>
              <a:t>2024-11-04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1C3EA2D-96F0-6752-FAD3-C50B750FE6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63F7A1E-D2F2-5DF1-B19B-5359B5919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75AC7-31C0-4ED9-873C-0BE61C0744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4995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35A9E21-594E-6EC9-375D-7772ABDF8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7635190C-8EF8-0808-113D-554CAF489B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B435D3-CED0-5553-4251-DC93845CB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6809C-D093-4BE3-A6AC-EB19A9E5D2F6}" type="datetimeFigureOut">
              <a:rPr lang="ko-KR" altLang="en-US" smtClean="0"/>
              <a:t>2024-11-04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0DCA32E-BF06-C14D-88AF-F386888290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F1D6C26-02ED-F552-2CCF-131AD52D46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75AC7-31C0-4ED9-873C-0BE61C0744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8949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100CAE55-642D-8583-D621-E5FF45B2F1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870859" y="681567"/>
            <a:ext cx="2070259" cy="10848764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E6BBC729-6D54-A038-7C13-EAC12AE7DA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60083" y="681567"/>
            <a:ext cx="6090761" cy="10848764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5EDEE65-1AB0-D60A-0B37-55145E3AA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6809C-D093-4BE3-A6AC-EB19A9E5D2F6}" type="datetimeFigureOut">
              <a:rPr lang="ko-KR" altLang="en-US" smtClean="0"/>
              <a:t>2024-11-04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2EE7C4F-7339-8798-A1D1-2AB141251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38814CA-2863-A92A-BC98-C23C5C1EB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75AC7-31C0-4ED9-873C-0BE61C0744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18888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3191378-657B-7EF8-3A30-AB779C555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9E521D4-BCFB-9D48-D9C2-9A591914EB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ED0744E-99D6-E920-CEBE-980BA88C80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6809C-D093-4BE3-A6AC-EB19A9E5D2F6}" type="datetimeFigureOut">
              <a:rPr lang="ko-KR" altLang="en-US" smtClean="0"/>
              <a:t>2024-11-04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8C4AE0A-AC1C-295B-FDE5-F164352080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2B93F89-66BA-A64B-B05E-66254FC29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75AC7-31C0-4ED9-873C-0BE61C0744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5087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83CDF31-AD57-1966-7ECD-254B9A2D79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082" y="3191512"/>
            <a:ext cx="8281035" cy="5325109"/>
          </a:xfrm>
        </p:spPr>
        <p:txBody>
          <a:bodyPr anchor="b"/>
          <a:lstStyle>
            <a:lvl1pPr>
              <a:defRPr sz="11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FC41166-D251-BAD6-34DE-1E17F2FB78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5082" y="8566999"/>
            <a:ext cx="8281035" cy="2800349"/>
          </a:xfrm>
        </p:spPr>
        <p:txBody>
          <a:bodyPr/>
          <a:lstStyle>
            <a:lvl1pPr marL="0" indent="0">
              <a:buNone/>
              <a:defRPr sz="4480">
                <a:solidFill>
                  <a:schemeClr val="tx1">
                    <a:tint val="82000"/>
                  </a:schemeClr>
                </a:solidFill>
              </a:defRPr>
            </a:lvl1pPr>
            <a:lvl2pPr marL="853455" indent="0">
              <a:buNone/>
              <a:defRPr sz="3733">
                <a:solidFill>
                  <a:schemeClr val="tx1">
                    <a:tint val="82000"/>
                  </a:schemeClr>
                </a:solidFill>
              </a:defRPr>
            </a:lvl2pPr>
            <a:lvl3pPr marL="1706910" indent="0">
              <a:buNone/>
              <a:defRPr sz="3360">
                <a:solidFill>
                  <a:schemeClr val="tx1">
                    <a:tint val="82000"/>
                  </a:schemeClr>
                </a:solidFill>
              </a:defRPr>
            </a:lvl3pPr>
            <a:lvl4pPr marL="2560366" indent="0">
              <a:buNone/>
              <a:defRPr sz="2987">
                <a:solidFill>
                  <a:schemeClr val="tx1">
                    <a:tint val="82000"/>
                  </a:schemeClr>
                </a:solidFill>
              </a:defRPr>
            </a:lvl4pPr>
            <a:lvl5pPr marL="3413821" indent="0">
              <a:buNone/>
              <a:defRPr sz="2987">
                <a:solidFill>
                  <a:schemeClr val="tx1">
                    <a:tint val="82000"/>
                  </a:schemeClr>
                </a:solidFill>
              </a:defRPr>
            </a:lvl5pPr>
            <a:lvl6pPr marL="4267276" indent="0">
              <a:buNone/>
              <a:defRPr sz="2987">
                <a:solidFill>
                  <a:schemeClr val="tx1">
                    <a:tint val="82000"/>
                  </a:schemeClr>
                </a:solidFill>
              </a:defRPr>
            </a:lvl6pPr>
            <a:lvl7pPr marL="5120731" indent="0">
              <a:buNone/>
              <a:defRPr sz="2987">
                <a:solidFill>
                  <a:schemeClr val="tx1">
                    <a:tint val="82000"/>
                  </a:schemeClr>
                </a:solidFill>
              </a:defRPr>
            </a:lvl7pPr>
            <a:lvl8pPr marL="5974187" indent="0">
              <a:buNone/>
              <a:defRPr sz="2987">
                <a:solidFill>
                  <a:schemeClr val="tx1">
                    <a:tint val="82000"/>
                  </a:schemeClr>
                </a:solidFill>
              </a:defRPr>
            </a:lvl8pPr>
            <a:lvl9pPr marL="6827642" indent="0">
              <a:buNone/>
              <a:defRPr sz="2987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534C83C-936A-D91E-A57E-6C23C0E2A7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6809C-D093-4BE3-A6AC-EB19A9E5D2F6}" type="datetimeFigureOut">
              <a:rPr lang="ko-KR" altLang="en-US" smtClean="0"/>
              <a:t>2024-11-04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D39D837-E370-777B-865E-269B342F69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F1A11F2-90B8-5F4D-4020-307D821EB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75AC7-31C0-4ED9-873C-0BE61C0744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8500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B97E5DB-C720-077B-BBFC-5265BBA94E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6B04F38-3F6E-66D1-3AA4-FBAA46C2AB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60083" y="3407833"/>
            <a:ext cx="4080510" cy="812249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CF931369-1BF1-F45C-FB9B-E3BB297669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60608" y="3407833"/>
            <a:ext cx="4080510" cy="812249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FCCA522-93E7-70A3-C158-208B2D8E5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6809C-D093-4BE3-A6AC-EB19A9E5D2F6}" type="datetimeFigureOut">
              <a:rPr lang="ko-KR" altLang="en-US" smtClean="0"/>
              <a:t>2024-11-04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BBFADEF-D3CA-5958-62FF-B57B7DAAB9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B9FA39C-F6D7-D842-D918-04D029BFA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75AC7-31C0-4ED9-873C-0BE61C0744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5982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1AE3B44-7E7C-24A4-499F-1012ABB7E3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333" y="681568"/>
            <a:ext cx="8281035" cy="2474384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BED6C48-188B-AC26-8072-651DB18D54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1334" y="3138171"/>
            <a:ext cx="4061757" cy="1537969"/>
          </a:xfrm>
        </p:spPr>
        <p:txBody>
          <a:bodyPr anchor="b"/>
          <a:lstStyle>
            <a:lvl1pPr marL="0" indent="0">
              <a:buNone/>
              <a:defRPr sz="4480" b="1"/>
            </a:lvl1pPr>
            <a:lvl2pPr marL="853455" indent="0">
              <a:buNone/>
              <a:defRPr sz="3733" b="1"/>
            </a:lvl2pPr>
            <a:lvl3pPr marL="1706910" indent="0">
              <a:buNone/>
              <a:defRPr sz="3360" b="1"/>
            </a:lvl3pPr>
            <a:lvl4pPr marL="2560366" indent="0">
              <a:buNone/>
              <a:defRPr sz="2987" b="1"/>
            </a:lvl4pPr>
            <a:lvl5pPr marL="3413821" indent="0">
              <a:buNone/>
              <a:defRPr sz="2987" b="1"/>
            </a:lvl5pPr>
            <a:lvl6pPr marL="4267276" indent="0">
              <a:buNone/>
              <a:defRPr sz="2987" b="1"/>
            </a:lvl6pPr>
            <a:lvl7pPr marL="5120731" indent="0">
              <a:buNone/>
              <a:defRPr sz="2987" b="1"/>
            </a:lvl7pPr>
            <a:lvl8pPr marL="5974187" indent="0">
              <a:buNone/>
              <a:defRPr sz="2987" b="1"/>
            </a:lvl8pPr>
            <a:lvl9pPr marL="6827642" indent="0">
              <a:buNone/>
              <a:defRPr sz="2987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4ED0349A-C5E2-07CA-4792-19C4E13FFA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61334" y="4676140"/>
            <a:ext cx="4061757" cy="687789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EA01BEE2-5037-9492-0756-5BDD9A285B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860607" y="3138171"/>
            <a:ext cx="4081761" cy="1537969"/>
          </a:xfrm>
        </p:spPr>
        <p:txBody>
          <a:bodyPr anchor="b"/>
          <a:lstStyle>
            <a:lvl1pPr marL="0" indent="0">
              <a:buNone/>
              <a:defRPr sz="4480" b="1"/>
            </a:lvl1pPr>
            <a:lvl2pPr marL="853455" indent="0">
              <a:buNone/>
              <a:defRPr sz="3733" b="1"/>
            </a:lvl2pPr>
            <a:lvl3pPr marL="1706910" indent="0">
              <a:buNone/>
              <a:defRPr sz="3360" b="1"/>
            </a:lvl3pPr>
            <a:lvl4pPr marL="2560366" indent="0">
              <a:buNone/>
              <a:defRPr sz="2987" b="1"/>
            </a:lvl4pPr>
            <a:lvl5pPr marL="3413821" indent="0">
              <a:buNone/>
              <a:defRPr sz="2987" b="1"/>
            </a:lvl5pPr>
            <a:lvl6pPr marL="4267276" indent="0">
              <a:buNone/>
              <a:defRPr sz="2987" b="1"/>
            </a:lvl6pPr>
            <a:lvl7pPr marL="5120731" indent="0">
              <a:buNone/>
              <a:defRPr sz="2987" b="1"/>
            </a:lvl7pPr>
            <a:lvl8pPr marL="5974187" indent="0">
              <a:buNone/>
              <a:defRPr sz="2987" b="1"/>
            </a:lvl8pPr>
            <a:lvl9pPr marL="6827642" indent="0">
              <a:buNone/>
              <a:defRPr sz="2987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BBC60594-8321-13FC-1BC6-97F98910D1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860607" y="4676140"/>
            <a:ext cx="4081761" cy="687789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71F0F09A-CECE-4DE0-4BB3-D99B0A3208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6809C-D093-4BE3-A6AC-EB19A9E5D2F6}" type="datetimeFigureOut">
              <a:rPr lang="ko-KR" altLang="en-US" smtClean="0"/>
              <a:t>2024-11-04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50F81290-65ED-9B33-3359-CB8003106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685133AB-736B-2695-7B85-F2E3B6B6C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75AC7-31C0-4ED9-873C-0BE61C0744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4086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34D03C6-855E-F52C-458B-03FF2D2FA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F3FA10EB-1DCD-EA16-6121-59A0A30EA9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6809C-D093-4BE3-A6AC-EB19A9E5D2F6}" type="datetimeFigureOut">
              <a:rPr lang="ko-KR" altLang="en-US" smtClean="0"/>
              <a:t>2024-11-04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8374FA74-7D95-5ED9-53AF-9F53A390E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95C16DC8-2404-211E-FEAF-E2DD79307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75AC7-31C0-4ED9-873C-0BE61C0744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7188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1372ACC-40E6-382F-725A-2677669EF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6809C-D093-4BE3-A6AC-EB19A9E5D2F6}" type="datetimeFigureOut">
              <a:rPr lang="ko-KR" altLang="en-US" smtClean="0"/>
              <a:t>2024-11-04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E2A138D6-643E-316A-3F6F-749DB32D0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9F155A3-E70E-AC98-1255-145014FC3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75AC7-31C0-4ED9-873C-0BE61C0744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5724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0D7660-6D3B-3FC4-AB90-ACFEBF635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333" y="853440"/>
            <a:ext cx="3096637" cy="2987040"/>
          </a:xfrm>
        </p:spPr>
        <p:txBody>
          <a:bodyPr anchor="b"/>
          <a:lstStyle>
            <a:lvl1pPr>
              <a:defRPr sz="5973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1046A2B-B357-7CE4-0560-198EF4C0CC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81760" y="1843194"/>
            <a:ext cx="4860608" cy="9097433"/>
          </a:xfrm>
        </p:spPr>
        <p:txBody>
          <a:bodyPr/>
          <a:lstStyle>
            <a:lvl1pPr>
              <a:defRPr sz="5973"/>
            </a:lvl1pPr>
            <a:lvl2pPr>
              <a:defRPr sz="5227"/>
            </a:lvl2pPr>
            <a:lvl3pPr>
              <a:defRPr sz="4480"/>
            </a:lvl3pPr>
            <a:lvl4pPr>
              <a:defRPr sz="3733"/>
            </a:lvl4pPr>
            <a:lvl5pPr>
              <a:defRPr sz="3733"/>
            </a:lvl5pPr>
            <a:lvl6pPr>
              <a:defRPr sz="3733"/>
            </a:lvl6pPr>
            <a:lvl7pPr>
              <a:defRPr sz="3733"/>
            </a:lvl7pPr>
            <a:lvl8pPr>
              <a:defRPr sz="3733"/>
            </a:lvl8pPr>
            <a:lvl9pPr>
              <a:defRPr sz="3733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0D2C1085-CC41-ACDE-8D6D-7F75D129F0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61333" y="3840480"/>
            <a:ext cx="3096637" cy="7114964"/>
          </a:xfrm>
        </p:spPr>
        <p:txBody>
          <a:bodyPr/>
          <a:lstStyle>
            <a:lvl1pPr marL="0" indent="0">
              <a:buNone/>
              <a:defRPr sz="2987"/>
            </a:lvl1pPr>
            <a:lvl2pPr marL="853455" indent="0">
              <a:buNone/>
              <a:defRPr sz="2613"/>
            </a:lvl2pPr>
            <a:lvl3pPr marL="1706910" indent="0">
              <a:buNone/>
              <a:defRPr sz="2240"/>
            </a:lvl3pPr>
            <a:lvl4pPr marL="2560366" indent="0">
              <a:buNone/>
              <a:defRPr sz="1867"/>
            </a:lvl4pPr>
            <a:lvl5pPr marL="3413821" indent="0">
              <a:buNone/>
              <a:defRPr sz="1867"/>
            </a:lvl5pPr>
            <a:lvl6pPr marL="4267276" indent="0">
              <a:buNone/>
              <a:defRPr sz="1867"/>
            </a:lvl6pPr>
            <a:lvl7pPr marL="5120731" indent="0">
              <a:buNone/>
              <a:defRPr sz="1867"/>
            </a:lvl7pPr>
            <a:lvl8pPr marL="5974187" indent="0">
              <a:buNone/>
              <a:defRPr sz="1867"/>
            </a:lvl8pPr>
            <a:lvl9pPr marL="6827642" indent="0">
              <a:buNone/>
              <a:defRPr sz="1867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2049DFD-BC54-5950-EC9C-F55FB58B5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6809C-D093-4BE3-A6AC-EB19A9E5D2F6}" type="datetimeFigureOut">
              <a:rPr lang="ko-KR" altLang="en-US" smtClean="0"/>
              <a:t>2024-11-04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61AEEA8-004D-DBFB-B0A4-FDEB192580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8047E95-A097-B066-FE8F-2EB9B506C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75AC7-31C0-4ED9-873C-0BE61C0744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93579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1BF0F88-6877-3A52-5B8F-7A34D377DA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333" y="853440"/>
            <a:ext cx="3096637" cy="2987040"/>
          </a:xfrm>
        </p:spPr>
        <p:txBody>
          <a:bodyPr anchor="b"/>
          <a:lstStyle>
            <a:lvl1pPr>
              <a:defRPr sz="5973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56C00E66-A04B-7AC2-5F22-8B0A31E260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081760" y="1843194"/>
            <a:ext cx="4860608" cy="9097433"/>
          </a:xfrm>
        </p:spPr>
        <p:txBody>
          <a:bodyPr/>
          <a:lstStyle>
            <a:lvl1pPr marL="0" indent="0">
              <a:buNone/>
              <a:defRPr sz="5973"/>
            </a:lvl1pPr>
            <a:lvl2pPr marL="853455" indent="0">
              <a:buNone/>
              <a:defRPr sz="5227"/>
            </a:lvl2pPr>
            <a:lvl3pPr marL="1706910" indent="0">
              <a:buNone/>
              <a:defRPr sz="4480"/>
            </a:lvl3pPr>
            <a:lvl4pPr marL="2560366" indent="0">
              <a:buNone/>
              <a:defRPr sz="3733"/>
            </a:lvl4pPr>
            <a:lvl5pPr marL="3413821" indent="0">
              <a:buNone/>
              <a:defRPr sz="3733"/>
            </a:lvl5pPr>
            <a:lvl6pPr marL="4267276" indent="0">
              <a:buNone/>
              <a:defRPr sz="3733"/>
            </a:lvl6pPr>
            <a:lvl7pPr marL="5120731" indent="0">
              <a:buNone/>
              <a:defRPr sz="3733"/>
            </a:lvl7pPr>
            <a:lvl8pPr marL="5974187" indent="0">
              <a:buNone/>
              <a:defRPr sz="3733"/>
            </a:lvl8pPr>
            <a:lvl9pPr marL="6827642" indent="0">
              <a:buNone/>
              <a:defRPr sz="3733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02B753-9FEE-916F-D127-A3D0A29ACC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61333" y="3840480"/>
            <a:ext cx="3096637" cy="7114964"/>
          </a:xfrm>
        </p:spPr>
        <p:txBody>
          <a:bodyPr/>
          <a:lstStyle>
            <a:lvl1pPr marL="0" indent="0">
              <a:buNone/>
              <a:defRPr sz="2987"/>
            </a:lvl1pPr>
            <a:lvl2pPr marL="853455" indent="0">
              <a:buNone/>
              <a:defRPr sz="2613"/>
            </a:lvl2pPr>
            <a:lvl3pPr marL="1706910" indent="0">
              <a:buNone/>
              <a:defRPr sz="2240"/>
            </a:lvl3pPr>
            <a:lvl4pPr marL="2560366" indent="0">
              <a:buNone/>
              <a:defRPr sz="1867"/>
            </a:lvl4pPr>
            <a:lvl5pPr marL="3413821" indent="0">
              <a:buNone/>
              <a:defRPr sz="1867"/>
            </a:lvl5pPr>
            <a:lvl6pPr marL="4267276" indent="0">
              <a:buNone/>
              <a:defRPr sz="1867"/>
            </a:lvl6pPr>
            <a:lvl7pPr marL="5120731" indent="0">
              <a:buNone/>
              <a:defRPr sz="1867"/>
            </a:lvl7pPr>
            <a:lvl8pPr marL="5974187" indent="0">
              <a:buNone/>
              <a:defRPr sz="1867"/>
            </a:lvl8pPr>
            <a:lvl9pPr marL="6827642" indent="0">
              <a:buNone/>
              <a:defRPr sz="1867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D406AE4-944A-9AA2-2D0B-9470382EE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6809C-D093-4BE3-A6AC-EB19A9E5D2F6}" type="datetimeFigureOut">
              <a:rPr lang="ko-KR" altLang="en-US" smtClean="0"/>
              <a:t>2024-11-04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814B7FA-DF29-15D5-3A8E-FB87568DF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2B26FDB-3ACC-795B-2BCA-5027E391F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75AC7-31C0-4ED9-873C-0BE61C0744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62346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7D65F82E-3950-0631-5439-84682B8A6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083" y="681568"/>
            <a:ext cx="8281035" cy="24743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922D4AB-C5F6-0D06-7BB7-1FB9B91208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083" y="3407833"/>
            <a:ext cx="8281035" cy="8122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05CFCE1-017E-576D-7686-6443F91B11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60083" y="11865187"/>
            <a:ext cx="216027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24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6A6809C-D093-4BE3-A6AC-EB19A9E5D2F6}" type="datetimeFigureOut">
              <a:rPr lang="ko-KR" altLang="en-US" smtClean="0"/>
              <a:t>2024-11-04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1932BB4-1C5D-CC7F-B054-E298AD6FB4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80398" y="11865187"/>
            <a:ext cx="3240405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24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84485A6-C8E5-C945-2B8F-27B3218532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80848" y="11865187"/>
            <a:ext cx="216027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24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D475AC7-31C0-4ED9-873C-0BE61C0744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2943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706910" rtl="0" eaLnBrk="1" latinLnBrk="1" hangingPunct="1">
        <a:lnSpc>
          <a:spcPct val="90000"/>
        </a:lnSpc>
        <a:spcBef>
          <a:spcPct val="0"/>
        </a:spcBef>
        <a:buNone/>
        <a:defRPr sz="821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6728" indent="-426728" algn="l" defTabSz="1706910" rtl="0" eaLnBrk="1" latinLnBrk="1" hangingPunct="1">
        <a:lnSpc>
          <a:spcPct val="90000"/>
        </a:lnSpc>
        <a:spcBef>
          <a:spcPts val="1867"/>
        </a:spcBef>
        <a:buFont typeface="Arial" panose="020B0604020202020204" pitchFamily="34" charset="0"/>
        <a:buChar char="•"/>
        <a:defRPr sz="5227" kern="1200">
          <a:solidFill>
            <a:schemeClr val="tx1"/>
          </a:solidFill>
          <a:latin typeface="+mn-lt"/>
          <a:ea typeface="+mn-ea"/>
          <a:cs typeface="+mn-cs"/>
        </a:defRPr>
      </a:lvl1pPr>
      <a:lvl2pPr marL="1280183" indent="-426728" algn="l" defTabSz="1706910" rtl="0" eaLnBrk="1" latinLnBrk="1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4480" kern="1200">
          <a:solidFill>
            <a:schemeClr val="tx1"/>
          </a:solidFill>
          <a:latin typeface="+mn-lt"/>
          <a:ea typeface="+mn-ea"/>
          <a:cs typeface="+mn-cs"/>
        </a:defRPr>
      </a:lvl2pPr>
      <a:lvl3pPr marL="2133638" indent="-426728" algn="l" defTabSz="1706910" rtl="0" eaLnBrk="1" latinLnBrk="1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3pPr>
      <a:lvl4pPr marL="2987093" indent="-426728" algn="l" defTabSz="1706910" rtl="0" eaLnBrk="1" latinLnBrk="1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4pPr>
      <a:lvl5pPr marL="3840549" indent="-426728" algn="l" defTabSz="1706910" rtl="0" eaLnBrk="1" latinLnBrk="1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5pPr>
      <a:lvl6pPr marL="4694004" indent="-426728" algn="l" defTabSz="1706910" rtl="0" eaLnBrk="1" latinLnBrk="1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6pPr>
      <a:lvl7pPr marL="5547459" indent="-426728" algn="l" defTabSz="1706910" rtl="0" eaLnBrk="1" latinLnBrk="1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7pPr>
      <a:lvl8pPr marL="6400914" indent="-426728" algn="l" defTabSz="1706910" rtl="0" eaLnBrk="1" latinLnBrk="1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8pPr>
      <a:lvl9pPr marL="7254370" indent="-426728" algn="l" defTabSz="1706910" rtl="0" eaLnBrk="1" latinLnBrk="1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706910" rtl="0" eaLnBrk="1" latinLnBrk="1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53455" algn="l" defTabSz="1706910" rtl="0" eaLnBrk="1" latinLnBrk="1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706910" algn="l" defTabSz="1706910" rtl="0" eaLnBrk="1" latinLnBrk="1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3pPr>
      <a:lvl4pPr marL="2560366" algn="l" defTabSz="1706910" rtl="0" eaLnBrk="1" latinLnBrk="1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4pPr>
      <a:lvl5pPr marL="3413821" algn="l" defTabSz="1706910" rtl="0" eaLnBrk="1" latinLnBrk="1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5pPr>
      <a:lvl6pPr marL="4267276" algn="l" defTabSz="1706910" rtl="0" eaLnBrk="1" latinLnBrk="1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6pPr>
      <a:lvl7pPr marL="5120731" algn="l" defTabSz="1706910" rtl="0" eaLnBrk="1" latinLnBrk="1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7pPr>
      <a:lvl8pPr marL="5974187" algn="l" defTabSz="1706910" rtl="0" eaLnBrk="1" latinLnBrk="1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8pPr>
      <a:lvl9pPr marL="6827642" algn="l" defTabSz="1706910" rtl="0" eaLnBrk="1" latinLnBrk="1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8.emf"/><Relationship Id="rId26" Type="http://schemas.openxmlformats.org/officeDocument/2006/relationships/image" Target="../media/image12.e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0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5.emf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.emf"/><Relationship Id="rId20" Type="http://schemas.openxmlformats.org/officeDocument/2006/relationships/image" Target="../media/image9.e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11.emf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10" Type="http://schemas.openxmlformats.org/officeDocument/2006/relationships/image" Target="../media/image4.e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1.e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6.emf"/><Relationship Id="rId22" Type="http://schemas.openxmlformats.org/officeDocument/2006/relationships/image" Target="../media/image10.emf"/></Relationships>
</file>

<file path=ppt/slides/_rels/slide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2.png"/><Relationship Id="rId117" Type="http://schemas.microsoft.com/office/2007/relationships/hdphoto" Target="../media/hdphoto45.wdp"/><Relationship Id="rId21" Type="http://schemas.microsoft.com/office/2007/relationships/hdphoto" Target="../media/hdphoto3.wdp"/><Relationship Id="rId42" Type="http://schemas.openxmlformats.org/officeDocument/2006/relationships/image" Target="../media/image40.png"/><Relationship Id="rId47" Type="http://schemas.openxmlformats.org/officeDocument/2006/relationships/image" Target="../media/image44.jpeg"/><Relationship Id="rId63" Type="http://schemas.microsoft.com/office/2007/relationships/hdphoto" Target="../media/hdphoto18.wdp"/><Relationship Id="rId68" Type="http://schemas.openxmlformats.org/officeDocument/2006/relationships/image" Target="../media/image59.png"/><Relationship Id="rId84" Type="http://schemas.openxmlformats.org/officeDocument/2006/relationships/image" Target="../media/image67.png"/><Relationship Id="rId89" Type="http://schemas.microsoft.com/office/2007/relationships/hdphoto" Target="../media/hdphoto31.wdp"/><Relationship Id="rId112" Type="http://schemas.openxmlformats.org/officeDocument/2006/relationships/image" Target="../media/image81.png"/><Relationship Id="rId16" Type="http://schemas.openxmlformats.org/officeDocument/2006/relationships/image" Target="../media/image27.png"/><Relationship Id="rId107" Type="http://schemas.microsoft.com/office/2007/relationships/hdphoto" Target="../media/hdphoto40.wdp"/><Relationship Id="rId11" Type="http://schemas.openxmlformats.org/officeDocument/2006/relationships/image" Target="../media/image22.jpeg"/><Relationship Id="rId32" Type="http://schemas.openxmlformats.org/officeDocument/2006/relationships/image" Target="../media/image35.png"/><Relationship Id="rId37" Type="http://schemas.microsoft.com/office/2007/relationships/hdphoto" Target="../media/hdphoto11.wdp"/><Relationship Id="rId53" Type="http://schemas.openxmlformats.org/officeDocument/2006/relationships/image" Target="../media/image50.jpeg"/><Relationship Id="rId58" Type="http://schemas.openxmlformats.org/officeDocument/2006/relationships/image" Target="../media/image54.png"/><Relationship Id="rId74" Type="http://schemas.openxmlformats.org/officeDocument/2006/relationships/image" Target="../media/image62.png"/><Relationship Id="rId79" Type="http://schemas.microsoft.com/office/2007/relationships/hdphoto" Target="../media/hdphoto26.wdp"/><Relationship Id="rId102" Type="http://schemas.openxmlformats.org/officeDocument/2006/relationships/image" Target="../media/image76.png"/><Relationship Id="rId123" Type="http://schemas.microsoft.com/office/2007/relationships/hdphoto" Target="../media/hdphoto48.wdp"/><Relationship Id="rId5" Type="http://schemas.openxmlformats.org/officeDocument/2006/relationships/image" Target="../media/image16.jpeg"/><Relationship Id="rId90" Type="http://schemas.openxmlformats.org/officeDocument/2006/relationships/image" Target="../media/image70.png"/><Relationship Id="rId95" Type="http://schemas.microsoft.com/office/2007/relationships/hdphoto" Target="../media/hdphoto34.wdp"/><Relationship Id="rId22" Type="http://schemas.openxmlformats.org/officeDocument/2006/relationships/image" Target="../media/image30.png"/><Relationship Id="rId27" Type="http://schemas.microsoft.com/office/2007/relationships/hdphoto" Target="../media/hdphoto6.wdp"/><Relationship Id="rId43" Type="http://schemas.microsoft.com/office/2007/relationships/hdphoto" Target="../media/hdphoto14.wdp"/><Relationship Id="rId48" Type="http://schemas.openxmlformats.org/officeDocument/2006/relationships/image" Target="../media/image45.jpeg"/><Relationship Id="rId64" Type="http://schemas.openxmlformats.org/officeDocument/2006/relationships/image" Target="../media/image57.png"/><Relationship Id="rId69" Type="http://schemas.microsoft.com/office/2007/relationships/hdphoto" Target="../media/hdphoto21.wdp"/><Relationship Id="rId113" Type="http://schemas.microsoft.com/office/2007/relationships/hdphoto" Target="../media/hdphoto43.wdp"/><Relationship Id="rId118" Type="http://schemas.openxmlformats.org/officeDocument/2006/relationships/image" Target="../media/image84.png"/><Relationship Id="rId80" Type="http://schemas.openxmlformats.org/officeDocument/2006/relationships/image" Target="../media/image65.png"/><Relationship Id="rId85" Type="http://schemas.microsoft.com/office/2007/relationships/hdphoto" Target="../media/hdphoto29.wdp"/><Relationship Id="rId12" Type="http://schemas.openxmlformats.org/officeDocument/2006/relationships/image" Target="../media/image23.jpeg"/><Relationship Id="rId17" Type="http://schemas.microsoft.com/office/2007/relationships/hdphoto" Target="../media/hdphoto1.wdp"/><Relationship Id="rId33" Type="http://schemas.microsoft.com/office/2007/relationships/hdphoto" Target="../media/hdphoto9.wdp"/><Relationship Id="rId38" Type="http://schemas.openxmlformats.org/officeDocument/2006/relationships/image" Target="../media/image38.png"/><Relationship Id="rId59" Type="http://schemas.microsoft.com/office/2007/relationships/hdphoto" Target="../media/hdphoto16.wdp"/><Relationship Id="rId103" Type="http://schemas.microsoft.com/office/2007/relationships/hdphoto" Target="../media/hdphoto38.wdp"/><Relationship Id="rId108" Type="http://schemas.openxmlformats.org/officeDocument/2006/relationships/image" Target="../media/image79.png"/><Relationship Id="rId124" Type="http://schemas.openxmlformats.org/officeDocument/2006/relationships/image" Target="../media/image87.png"/><Relationship Id="rId54" Type="http://schemas.openxmlformats.org/officeDocument/2006/relationships/image" Target="../media/image51.jpeg"/><Relationship Id="rId70" Type="http://schemas.openxmlformats.org/officeDocument/2006/relationships/image" Target="../media/image60.png"/><Relationship Id="rId75" Type="http://schemas.microsoft.com/office/2007/relationships/hdphoto" Target="../media/hdphoto24.wdp"/><Relationship Id="rId91" Type="http://schemas.microsoft.com/office/2007/relationships/hdphoto" Target="../media/hdphoto32.wdp"/><Relationship Id="rId96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23" Type="http://schemas.microsoft.com/office/2007/relationships/hdphoto" Target="../media/hdphoto4.wdp"/><Relationship Id="rId28" Type="http://schemas.openxmlformats.org/officeDocument/2006/relationships/image" Target="../media/image33.png"/><Relationship Id="rId49" Type="http://schemas.openxmlformats.org/officeDocument/2006/relationships/image" Target="../media/image46.jpeg"/><Relationship Id="rId114" Type="http://schemas.openxmlformats.org/officeDocument/2006/relationships/image" Target="../media/image82.png"/><Relationship Id="rId119" Type="http://schemas.microsoft.com/office/2007/relationships/hdphoto" Target="../media/hdphoto46.wdp"/><Relationship Id="rId44" Type="http://schemas.openxmlformats.org/officeDocument/2006/relationships/image" Target="../media/image41.jpeg"/><Relationship Id="rId60" Type="http://schemas.openxmlformats.org/officeDocument/2006/relationships/image" Target="../media/image55.png"/><Relationship Id="rId65" Type="http://schemas.microsoft.com/office/2007/relationships/hdphoto" Target="../media/hdphoto19.wdp"/><Relationship Id="rId81" Type="http://schemas.microsoft.com/office/2007/relationships/hdphoto" Target="../media/hdphoto27.wdp"/><Relationship Id="rId86" Type="http://schemas.openxmlformats.org/officeDocument/2006/relationships/image" Target="../media/image68.png"/><Relationship Id="rId13" Type="http://schemas.openxmlformats.org/officeDocument/2006/relationships/image" Target="../media/image24.jpeg"/><Relationship Id="rId18" Type="http://schemas.openxmlformats.org/officeDocument/2006/relationships/image" Target="../media/image28.png"/><Relationship Id="rId39" Type="http://schemas.microsoft.com/office/2007/relationships/hdphoto" Target="../media/hdphoto12.wdp"/><Relationship Id="rId109" Type="http://schemas.microsoft.com/office/2007/relationships/hdphoto" Target="../media/hdphoto41.wdp"/><Relationship Id="rId34" Type="http://schemas.openxmlformats.org/officeDocument/2006/relationships/image" Target="../media/image36.png"/><Relationship Id="rId50" Type="http://schemas.openxmlformats.org/officeDocument/2006/relationships/image" Target="../media/image47.jpeg"/><Relationship Id="rId55" Type="http://schemas.openxmlformats.org/officeDocument/2006/relationships/image" Target="../media/image52.jpeg"/><Relationship Id="rId76" Type="http://schemas.openxmlformats.org/officeDocument/2006/relationships/image" Target="../media/image63.png"/><Relationship Id="rId97" Type="http://schemas.microsoft.com/office/2007/relationships/hdphoto" Target="../media/hdphoto35.wdp"/><Relationship Id="rId104" Type="http://schemas.openxmlformats.org/officeDocument/2006/relationships/image" Target="../media/image77.png"/><Relationship Id="rId120" Type="http://schemas.openxmlformats.org/officeDocument/2006/relationships/image" Target="../media/image85.png"/><Relationship Id="rId125" Type="http://schemas.microsoft.com/office/2007/relationships/hdphoto" Target="../media/hdphoto49.wdp"/><Relationship Id="rId7" Type="http://schemas.openxmlformats.org/officeDocument/2006/relationships/image" Target="../media/image18.jpeg"/><Relationship Id="rId71" Type="http://schemas.microsoft.com/office/2007/relationships/hdphoto" Target="../media/hdphoto22.wdp"/><Relationship Id="rId92" Type="http://schemas.openxmlformats.org/officeDocument/2006/relationships/image" Target="../media/image71.png"/><Relationship Id="rId2" Type="http://schemas.openxmlformats.org/officeDocument/2006/relationships/image" Target="../media/image13.jpeg"/><Relationship Id="rId29" Type="http://schemas.microsoft.com/office/2007/relationships/hdphoto" Target="../media/hdphoto7.wdp"/><Relationship Id="rId24" Type="http://schemas.openxmlformats.org/officeDocument/2006/relationships/image" Target="../media/image31.png"/><Relationship Id="rId40" Type="http://schemas.openxmlformats.org/officeDocument/2006/relationships/image" Target="../media/image39.png"/><Relationship Id="rId45" Type="http://schemas.openxmlformats.org/officeDocument/2006/relationships/image" Target="../media/image42.jpeg"/><Relationship Id="rId66" Type="http://schemas.openxmlformats.org/officeDocument/2006/relationships/image" Target="../media/image58.png"/><Relationship Id="rId87" Type="http://schemas.microsoft.com/office/2007/relationships/hdphoto" Target="../media/hdphoto30.wdp"/><Relationship Id="rId110" Type="http://schemas.openxmlformats.org/officeDocument/2006/relationships/image" Target="../media/image80.png"/><Relationship Id="rId115" Type="http://schemas.microsoft.com/office/2007/relationships/hdphoto" Target="../media/hdphoto44.wdp"/><Relationship Id="rId61" Type="http://schemas.microsoft.com/office/2007/relationships/hdphoto" Target="../media/hdphoto17.wdp"/><Relationship Id="rId82" Type="http://schemas.openxmlformats.org/officeDocument/2006/relationships/image" Target="../media/image66.png"/><Relationship Id="rId19" Type="http://schemas.microsoft.com/office/2007/relationships/hdphoto" Target="../media/hdphoto2.wdp"/><Relationship Id="rId14" Type="http://schemas.openxmlformats.org/officeDocument/2006/relationships/image" Target="../media/image25.jpeg"/><Relationship Id="rId30" Type="http://schemas.openxmlformats.org/officeDocument/2006/relationships/image" Target="../media/image34.png"/><Relationship Id="rId35" Type="http://schemas.microsoft.com/office/2007/relationships/hdphoto" Target="../media/hdphoto10.wdp"/><Relationship Id="rId56" Type="http://schemas.openxmlformats.org/officeDocument/2006/relationships/image" Target="../media/image53.png"/><Relationship Id="rId77" Type="http://schemas.microsoft.com/office/2007/relationships/hdphoto" Target="../media/hdphoto25.wdp"/><Relationship Id="rId100" Type="http://schemas.openxmlformats.org/officeDocument/2006/relationships/image" Target="../media/image75.png"/><Relationship Id="rId105" Type="http://schemas.microsoft.com/office/2007/relationships/hdphoto" Target="../media/hdphoto39.wdp"/><Relationship Id="rId8" Type="http://schemas.openxmlformats.org/officeDocument/2006/relationships/image" Target="../media/image19.jpeg"/><Relationship Id="rId51" Type="http://schemas.openxmlformats.org/officeDocument/2006/relationships/image" Target="../media/image48.jpeg"/><Relationship Id="rId72" Type="http://schemas.openxmlformats.org/officeDocument/2006/relationships/image" Target="../media/image61.png"/><Relationship Id="rId93" Type="http://schemas.microsoft.com/office/2007/relationships/hdphoto" Target="../media/hdphoto33.wdp"/><Relationship Id="rId98" Type="http://schemas.openxmlformats.org/officeDocument/2006/relationships/image" Target="../media/image74.png"/><Relationship Id="rId121" Type="http://schemas.microsoft.com/office/2007/relationships/hdphoto" Target="../media/hdphoto47.wdp"/><Relationship Id="rId3" Type="http://schemas.openxmlformats.org/officeDocument/2006/relationships/image" Target="../media/image14.jpeg"/><Relationship Id="rId25" Type="http://schemas.microsoft.com/office/2007/relationships/hdphoto" Target="../media/hdphoto5.wdp"/><Relationship Id="rId46" Type="http://schemas.openxmlformats.org/officeDocument/2006/relationships/image" Target="../media/image43.jpeg"/><Relationship Id="rId67" Type="http://schemas.microsoft.com/office/2007/relationships/hdphoto" Target="../media/hdphoto20.wdp"/><Relationship Id="rId116" Type="http://schemas.openxmlformats.org/officeDocument/2006/relationships/image" Target="../media/image83.png"/><Relationship Id="rId20" Type="http://schemas.openxmlformats.org/officeDocument/2006/relationships/image" Target="../media/image29.png"/><Relationship Id="rId41" Type="http://schemas.microsoft.com/office/2007/relationships/hdphoto" Target="../media/hdphoto13.wdp"/><Relationship Id="rId62" Type="http://schemas.openxmlformats.org/officeDocument/2006/relationships/image" Target="../media/image56.png"/><Relationship Id="rId83" Type="http://schemas.microsoft.com/office/2007/relationships/hdphoto" Target="../media/hdphoto28.wdp"/><Relationship Id="rId88" Type="http://schemas.openxmlformats.org/officeDocument/2006/relationships/image" Target="../media/image69.png"/><Relationship Id="rId111" Type="http://schemas.microsoft.com/office/2007/relationships/hdphoto" Target="../media/hdphoto42.wdp"/><Relationship Id="rId15" Type="http://schemas.openxmlformats.org/officeDocument/2006/relationships/image" Target="../media/image26.jpeg"/><Relationship Id="rId36" Type="http://schemas.openxmlformats.org/officeDocument/2006/relationships/image" Target="../media/image37.png"/><Relationship Id="rId57" Type="http://schemas.microsoft.com/office/2007/relationships/hdphoto" Target="../media/hdphoto15.wdp"/><Relationship Id="rId106" Type="http://schemas.openxmlformats.org/officeDocument/2006/relationships/image" Target="../media/image78.png"/><Relationship Id="rId10" Type="http://schemas.openxmlformats.org/officeDocument/2006/relationships/image" Target="../media/image21.jpeg"/><Relationship Id="rId31" Type="http://schemas.microsoft.com/office/2007/relationships/hdphoto" Target="../media/hdphoto8.wdp"/><Relationship Id="rId52" Type="http://schemas.openxmlformats.org/officeDocument/2006/relationships/image" Target="../media/image49.jpeg"/><Relationship Id="rId73" Type="http://schemas.microsoft.com/office/2007/relationships/hdphoto" Target="../media/hdphoto23.wdp"/><Relationship Id="rId78" Type="http://schemas.openxmlformats.org/officeDocument/2006/relationships/image" Target="../media/image64.png"/><Relationship Id="rId94" Type="http://schemas.openxmlformats.org/officeDocument/2006/relationships/image" Target="../media/image72.png"/><Relationship Id="rId99" Type="http://schemas.microsoft.com/office/2007/relationships/hdphoto" Target="../media/hdphoto36.wdp"/><Relationship Id="rId101" Type="http://schemas.microsoft.com/office/2007/relationships/hdphoto" Target="../media/hdphoto37.wdp"/><Relationship Id="rId122" Type="http://schemas.openxmlformats.org/officeDocument/2006/relationships/image" Target="../media/image86.pn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개체 3">
            <a:extLst>
              <a:ext uri="{FF2B5EF4-FFF2-40B4-BE49-F238E27FC236}">
                <a16:creationId xmlns:a16="http://schemas.microsoft.com/office/drawing/2014/main" id="{02103217-1393-BDCC-052F-3DB0DF6D043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38383521"/>
              </p:ext>
            </p:extLst>
          </p:nvPr>
        </p:nvGraphicFramePr>
        <p:xfrm>
          <a:off x="1207226" y="317500"/>
          <a:ext cx="3600000" cy="19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Prism Project" r:id="rId3" imgW="4284000" imgH="2664000" progId="Prism5.Document">
                  <p:embed/>
                </p:oleObj>
              </mc:Choice>
              <mc:Fallback>
                <p:oleObj name="Prism Project" r:id="rId3" imgW="4284000" imgH="2664000" progId="Prism5.Document">
                  <p:embed/>
                  <p:pic>
                    <p:nvPicPr>
                      <p:cNvPr id="4" name="개체 3">
                        <a:extLst>
                          <a:ext uri="{FF2B5EF4-FFF2-40B4-BE49-F238E27FC236}">
                            <a16:creationId xmlns:a16="http://schemas.microsoft.com/office/drawing/2014/main" id="{02103217-1393-BDCC-052F-3DB0DF6D0432}"/>
                          </a:ext>
                        </a:extLst>
                      </p:cNvPr>
                      <p:cNvPicPr preferRelativeResize="0"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07226" y="317500"/>
                        <a:ext cx="3600000" cy="1980000"/>
                      </a:xfrm>
                      <a:prstGeom prst="rect">
                        <a:avLst/>
                      </a:prstGeom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개체 4">
            <a:extLst>
              <a:ext uri="{FF2B5EF4-FFF2-40B4-BE49-F238E27FC236}">
                <a16:creationId xmlns:a16="http://schemas.microsoft.com/office/drawing/2014/main" id="{D1D59145-707E-882B-4D4E-4DF89645C3D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8199982"/>
              </p:ext>
            </p:extLst>
          </p:nvPr>
        </p:nvGraphicFramePr>
        <p:xfrm>
          <a:off x="4813164" y="317500"/>
          <a:ext cx="3600000" cy="19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Prism Project" r:id="rId5" imgW="4284000" imgH="2664000" progId="Prism5.Document">
                  <p:embed/>
                </p:oleObj>
              </mc:Choice>
              <mc:Fallback>
                <p:oleObj name="Prism Project" r:id="rId5" imgW="4284000" imgH="2664000" progId="Prism5.Document">
                  <p:embed/>
                  <p:pic>
                    <p:nvPicPr>
                      <p:cNvPr id="5" name="개체 4">
                        <a:extLst>
                          <a:ext uri="{FF2B5EF4-FFF2-40B4-BE49-F238E27FC236}">
                            <a16:creationId xmlns:a16="http://schemas.microsoft.com/office/drawing/2014/main" id="{D1D59145-707E-882B-4D4E-4DF89645C3D5}"/>
                          </a:ext>
                        </a:extLst>
                      </p:cNvPr>
                      <p:cNvPicPr preferRelativeResize="0"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13164" y="317500"/>
                        <a:ext cx="3600000" cy="1980000"/>
                      </a:xfrm>
                      <a:prstGeom prst="rect">
                        <a:avLst/>
                      </a:prstGeom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직사각형 1">
            <a:extLst>
              <a:ext uri="{FF2B5EF4-FFF2-40B4-BE49-F238E27FC236}">
                <a16:creationId xmlns:a16="http://schemas.microsoft.com/office/drawing/2014/main" id="{D7589A62-7D76-4736-880A-5A9815656429}"/>
              </a:ext>
            </a:extLst>
          </p:cNvPr>
          <p:cNvSpPr/>
          <p:nvPr/>
        </p:nvSpPr>
        <p:spPr>
          <a:xfrm>
            <a:off x="2169031" y="319607"/>
            <a:ext cx="14494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MDA-MB-231</a:t>
            </a:r>
            <a:endParaRPr lang="ko-KR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5E747492-11D4-4F9C-96D1-F407A81EAB98}"/>
              </a:ext>
            </a:extLst>
          </p:cNvPr>
          <p:cNvSpPr/>
          <p:nvPr/>
        </p:nvSpPr>
        <p:spPr>
          <a:xfrm>
            <a:off x="5769707" y="319607"/>
            <a:ext cx="14494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MDA-MB-231</a:t>
            </a:r>
            <a:endParaRPr lang="ko-KR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개체 9">
            <a:extLst>
              <a:ext uri="{FF2B5EF4-FFF2-40B4-BE49-F238E27FC236}">
                <a16:creationId xmlns:a16="http://schemas.microsoft.com/office/drawing/2014/main" id="{046130E0-7357-4C91-A066-D4BD82CCD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11185476"/>
              </p:ext>
            </p:extLst>
          </p:nvPr>
        </p:nvGraphicFramePr>
        <p:xfrm>
          <a:off x="1207226" y="2306684"/>
          <a:ext cx="3600000" cy="19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Prism 5" r:id="rId7" imgW="4284000" imgH="2664000" progId="Prism5.Document">
                  <p:embed/>
                </p:oleObj>
              </mc:Choice>
              <mc:Fallback>
                <p:oleObj name="Prism 5" r:id="rId7" imgW="4284000" imgH="2664000" progId="Prism5.Document">
                  <p:embed/>
                  <p:pic>
                    <p:nvPicPr>
                      <p:cNvPr id="10" name="개체 9">
                        <a:extLst>
                          <a:ext uri="{FF2B5EF4-FFF2-40B4-BE49-F238E27FC236}">
                            <a16:creationId xmlns:a16="http://schemas.microsoft.com/office/drawing/2014/main" id="{046130E0-7357-4C91-A066-D4BD82CCDACE}"/>
                          </a:ext>
                        </a:extLst>
                      </p:cNvPr>
                      <p:cNvPicPr preferRelativeResize="0"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07226" y="2306684"/>
                        <a:ext cx="3600000" cy="1980000"/>
                      </a:xfrm>
                      <a:prstGeom prst="rect">
                        <a:avLst/>
                      </a:prstGeom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개체 10">
            <a:extLst>
              <a:ext uri="{FF2B5EF4-FFF2-40B4-BE49-F238E27FC236}">
                <a16:creationId xmlns:a16="http://schemas.microsoft.com/office/drawing/2014/main" id="{D93C7019-3DFD-4D11-9BCE-751968D01DB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3268880"/>
              </p:ext>
            </p:extLst>
          </p:nvPr>
        </p:nvGraphicFramePr>
        <p:xfrm>
          <a:off x="4810417" y="2307142"/>
          <a:ext cx="3600000" cy="19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Prism Project" r:id="rId9" imgW="4284000" imgH="2664000" progId="Prism5.Document">
                  <p:embed/>
                </p:oleObj>
              </mc:Choice>
              <mc:Fallback>
                <p:oleObj name="Prism Project" r:id="rId9" imgW="4284000" imgH="2664000" progId="Prism5.Document">
                  <p:embed/>
                  <p:pic>
                    <p:nvPicPr>
                      <p:cNvPr id="11" name="개체 10">
                        <a:extLst>
                          <a:ext uri="{FF2B5EF4-FFF2-40B4-BE49-F238E27FC236}">
                            <a16:creationId xmlns:a16="http://schemas.microsoft.com/office/drawing/2014/main" id="{D93C7019-3DFD-4D11-9BCE-751968D01DBE}"/>
                          </a:ext>
                        </a:extLst>
                      </p:cNvPr>
                      <p:cNvPicPr preferRelativeResize="0"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810417" y="2307142"/>
                        <a:ext cx="3600000" cy="1980000"/>
                      </a:xfrm>
                      <a:prstGeom prst="rect">
                        <a:avLst/>
                      </a:prstGeom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직사각형 11">
            <a:extLst>
              <a:ext uri="{FF2B5EF4-FFF2-40B4-BE49-F238E27FC236}">
                <a16:creationId xmlns:a16="http://schemas.microsoft.com/office/drawing/2014/main" id="{026153D0-53E0-47A8-BDD9-23367D987030}"/>
              </a:ext>
            </a:extLst>
          </p:cNvPr>
          <p:cNvSpPr/>
          <p:nvPr/>
        </p:nvSpPr>
        <p:spPr>
          <a:xfrm>
            <a:off x="2493816" y="2309749"/>
            <a:ext cx="8114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MCF-7</a:t>
            </a:r>
            <a:endParaRPr lang="ko-KR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FBEA429C-EED6-414C-A1D1-4F02813DA2A8}"/>
              </a:ext>
            </a:extLst>
          </p:cNvPr>
          <p:cNvSpPr/>
          <p:nvPr/>
        </p:nvSpPr>
        <p:spPr>
          <a:xfrm>
            <a:off x="6088704" y="2304886"/>
            <a:ext cx="8114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MCF-7</a:t>
            </a:r>
            <a:endParaRPr lang="ko-KR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4" name="개체 13">
            <a:extLst>
              <a:ext uri="{FF2B5EF4-FFF2-40B4-BE49-F238E27FC236}">
                <a16:creationId xmlns:a16="http://schemas.microsoft.com/office/drawing/2014/main" id="{0FC5B723-80BA-4E3C-BA61-6CA49CAD458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00738743"/>
              </p:ext>
            </p:extLst>
          </p:nvPr>
        </p:nvGraphicFramePr>
        <p:xfrm>
          <a:off x="4813643" y="4296120"/>
          <a:ext cx="3600000" cy="19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Prism Project" r:id="rId11" imgW="4284000" imgH="2664000" progId="Prism5.Document">
                  <p:embed/>
                </p:oleObj>
              </mc:Choice>
              <mc:Fallback>
                <p:oleObj name="Prism Project" r:id="rId11" imgW="4284000" imgH="2664000" progId="Prism5.Document">
                  <p:embed/>
                  <p:pic>
                    <p:nvPicPr>
                      <p:cNvPr id="14" name="개체 13">
                        <a:extLst>
                          <a:ext uri="{FF2B5EF4-FFF2-40B4-BE49-F238E27FC236}">
                            <a16:creationId xmlns:a16="http://schemas.microsoft.com/office/drawing/2014/main" id="{0FC5B723-80BA-4E3C-BA61-6CA49CAD458A}"/>
                          </a:ext>
                        </a:extLst>
                      </p:cNvPr>
                      <p:cNvPicPr preferRelativeResize="0"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813643" y="4296120"/>
                        <a:ext cx="3600000" cy="1980000"/>
                      </a:xfrm>
                      <a:prstGeom prst="rect">
                        <a:avLst/>
                      </a:prstGeom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개체 14">
            <a:extLst>
              <a:ext uri="{FF2B5EF4-FFF2-40B4-BE49-F238E27FC236}">
                <a16:creationId xmlns:a16="http://schemas.microsoft.com/office/drawing/2014/main" id="{94905986-1194-48AC-A72F-3D24A6395D6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23416332"/>
              </p:ext>
            </p:extLst>
          </p:nvPr>
        </p:nvGraphicFramePr>
        <p:xfrm>
          <a:off x="1206708" y="4296120"/>
          <a:ext cx="3600000" cy="19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Prism Project" r:id="rId13" imgW="4284000" imgH="2664000" progId="Prism5.Document">
                  <p:embed/>
                </p:oleObj>
              </mc:Choice>
              <mc:Fallback>
                <p:oleObj name="Prism Project" r:id="rId13" imgW="4284000" imgH="2664000" progId="Prism5.Document">
                  <p:embed/>
                  <p:pic>
                    <p:nvPicPr>
                      <p:cNvPr id="15" name="개체 14">
                        <a:extLst>
                          <a:ext uri="{FF2B5EF4-FFF2-40B4-BE49-F238E27FC236}">
                            <a16:creationId xmlns:a16="http://schemas.microsoft.com/office/drawing/2014/main" id="{94905986-1194-48AC-A72F-3D24A6395D62}"/>
                          </a:ext>
                        </a:extLst>
                      </p:cNvPr>
                      <p:cNvPicPr preferRelativeResize="0"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206708" y="4296120"/>
                        <a:ext cx="3600000" cy="1980000"/>
                      </a:xfrm>
                      <a:prstGeom prst="rect">
                        <a:avLst/>
                      </a:prstGeom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직사각형 15">
            <a:extLst>
              <a:ext uri="{FF2B5EF4-FFF2-40B4-BE49-F238E27FC236}">
                <a16:creationId xmlns:a16="http://schemas.microsoft.com/office/drawing/2014/main" id="{01475E14-9F75-4A5F-80C9-73A5D1ECC5FF}"/>
              </a:ext>
            </a:extLst>
          </p:cNvPr>
          <p:cNvSpPr/>
          <p:nvPr/>
        </p:nvSpPr>
        <p:spPr>
          <a:xfrm>
            <a:off x="2551347" y="4293961"/>
            <a:ext cx="6848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T47D</a:t>
            </a:r>
            <a:endParaRPr lang="ko-KR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91F8C74E-739A-4C43-BC39-6343505948FA}"/>
              </a:ext>
            </a:extLst>
          </p:cNvPr>
          <p:cNvSpPr/>
          <p:nvPr/>
        </p:nvSpPr>
        <p:spPr>
          <a:xfrm>
            <a:off x="6152022" y="4296680"/>
            <a:ext cx="6848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T47D</a:t>
            </a:r>
            <a:endParaRPr lang="ko-KR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8" name="개체 17">
            <a:extLst>
              <a:ext uri="{FF2B5EF4-FFF2-40B4-BE49-F238E27FC236}">
                <a16:creationId xmlns:a16="http://schemas.microsoft.com/office/drawing/2014/main" id="{71000ADE-ACA9-45A8-AE0B-E3C0925187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8446171"/>
              </p:ext>
            </p:extLst>
          </p:nvPr>
        </p:nvGraphicFramePr>
        <p:xfrm>
          <a:off x="1206708" y="6284757"/>
          <a:ext cx="3600000" cy="19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Prism Project" r:id="rId15" imgW="4284000" imgH="2664000" progId="Prism5.Document">
                  <p:embed/>
                </p:oleObj>
              </mc:Choice>
              <mc:Fallback>
                <p:oleObj name="Prism Project" r:id="rId15" imgW="4284000" imgH="2664000" progId="Prism5.Document">
                  <p:embed/>
                  <p:pic>
                    <p:nvPicPr>
                      <p:cNvPr id="18" name="개체 17">
                        <a:extLst>
                          <a:ext uri="{FF2B5EF4-FFF2-40B4-BE49-F238E27FC236}">
                            <a16:creationId xmlns:a16="http://schemas.microsoft.com/office/drawing/2014/main" id="{71000ADE-ACA9-45A8-AE0B-E3C0925187D3}"/>
                          </a:ext>
                        </a:extLst>
                      </p:cNvPr>
                      <p:cNvPicPr preferRelativeResize="0"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206708" y="6284757"/>
                        <a:ext cx="3600000" cy="1980000"/>
                      </a:xfrm>
                      <a:prstGeom prst="rect">
                        <a:avLst/>
                      </a:prstGeom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개체 18">
            <a:extLst>
              <a:ext uri="{FF2B5EF4-FFF2-40B4-BE49-F238E27FC236}">
                <a16:creationId xmlns:a16="http://schemas.microsoft.com/office/drawing/2014/main" id="{E2C50867-5F99-42A6-813D-484C7B9FC7E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1475252"/>
              </p:ext>
            </p:extLst>
          </p:nvPr>
        </p:nvGraphicFramePr>
        <p:xfrm>
          <a:off x="4813643" y="6284757"/>
          <a:ext cx="3600000" cy="19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Prism Project" r:id="rId17" imgW="4284000" imgH="2664000" progId="Prism5.Document">
                  <p:embed/>
                </p:oleObj>
              </mc:Choice>
              <mc:Fallback>
                <p:oleObj name="Prism Project" r:id="rId17" imgW="4284000" imgH="2664000" progId="Prism5.Document">
                  <p:embed/>
                  <p:pic>
                    <p:nvPicPr>
                      <p:cNvPr id="19" name="개체 18">
                        <a:extLst>
                          <a:ext uri="{FF2B5EF4-FFF2-40B4-BE49-F238E27FC236}">
                            <a16:creationId xmlns:a16="http://schemas.microsoft.com/office/drawing/2014/main" id="{E2C50867-5F99-42A6-813D-484C7B9FC7E9}"/>
                          </a:ext>
                        </a:extLst>
                      </p:cNvPr>
                      <p:cNvPicPr preferRelativeResize="0"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813643" y="6284757"/>
                        <a:ext cx="3600000" cy="1980000"/>
                      </a:xfrm>
                      <a:prstGeom prst="rect">
                        <a:avLst/>
                      </a:prstGeom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직사각형 19">
            <a:extLst>
              <a:ext uri="{FF2B5EF4-FFF2-40B4-BE49-F238E27FC236}">
                <a16:creationId xmlns:a16="http://schemas.microsoft.com/office/drawing/2014/main" id="{065D97C1-EF86-4874-80BD-52BB26B7D7A1}"/>
              </a:ext>
            </a:extLst>
          </p:cNvPr>
          <p:cNvSpPr/>
          <p:nvPr/>
        </p:nvSpPr>
        <p:spPr>
          <a:xfrm>
            <a:off x="2437533" y="6281835"/>
            <a:ext cx="91242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AsPC-1</a:t>
            </a:r>
            <a:endParaRPr lang="ko-KR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4F91A3C1-9B67-4DCB-9816-8CD55179B4F5}"/>
              </a:ext>
            </a:extLst>
          </p:cNvPr>
          <p:cNvSpPr/>
          <p:nvPr/>
        </p:nvSpPr>
        <p:spPr>
          <a:xfrm>
            <a:off x="6037252" y="6279677"/>
            <a:ext cx="91242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AcPC-1</a:t>
            </a:r>
            <a:endParaRPr lang="ko-KR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2" name="개체 21">
            <a:extLst>
              <a:ext uri="{FF2B5EF4-FFF2-40B4-BE49-F238E27FC236}">
                <a16:creationId xmlns:a16="http://schemas.microsoft.com/office/drawing/2014/main" id="{F2B97B76-3F28-47A4-9F2A-97455FB705F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7917273"/>
              </p:ext>
            </p:extLst>
          </p:nvPr>
        </p:nvGraphicFramePr>
        <p:xfrm>
          <a:off x="1206708" y="8275281"/>
          <a:ext cx="3600000" cy="19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Prism Project" r:id="rId19" imgW="4284000" imgH="2664000" progId="Prism5.Document">
                  <p:embed/>
                </p:oleObj>
              </mc:Choice>
              <mc:Fallback>
                <p:oleObj name="Prism Project" r:id="rId19" imgW="4284000" imgH="2664000" progId="Prism5.Document">
                  <p:embed/>
                  <p:pic>
                    <p:nvPicPr>
                      <p:cNvPr id="22" name="개체 21">
                        <a:extLst>
                          <a:ext uri="{FF2B5EF4-FFF2-40B4-BE49-F238E27FC236}">
                            <a16:creationId xmlns:a16="http://schemas.microsoft.com/office/drawing/2014/main" id="{F2B97B76-3F28-47A4-9F2A-97455FB705F4}"/>
                          </a:ext>
                        </a:extLst>
                      </p:cNvPr>
                      <p:cNvPicPr preferRelativeResize="0"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206708" y="8275281"/>
                        <a:ext cx="3600000" cy="1980000"/>
                      </a:xfrm>
                      <a:prstGeom prst="rect">
                        <a:avLst/>
                      </a:prstGeom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개체 22">
            <a:extLst>
              <a:ext uri="{FF2B5EF4-FFF2-40B4-BE49-F238E27FC236}">
                <a16:creationId xmlns:a16="http://schemas.microsoft.com/office/drawing/2014/main" id="{0D6F9A76-3F94-40B0-9F6E-07BB54BAFF2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81995548"/>
              </p:ext>
            </p:extLst>
          </p:nvPr>
        </p:nvGraphicFramePr>
        <p:xfrm>
          <a:off x="4813643" y="8271716"/>
          <a:ext cx="3600000" cy="19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Prism Project" r:id="rId21" imgW="4284000" imgH="2664000" progId="Prism5.Document">
                  <p:embed/>
                </p:oleObj>
              </mc:Choice>
              <mc:Fallback>
                <p:oleObj name="Prism Project" r:id="rId21" imgW="4284000" imgH="2664000" progId="Prism5.Document">
                  <p:embed/>
                  <p:pic>
                    <p:nvPicPr>
                      <p:cNvPr id="23" name="개체 22">
                        <a:extLst>
                          <a:ext uri="{FF2B5EF4-FFF2-40B4-BE49-F238E27FC236}">
                            <a16:creationId xmlns:a16="http://schemas.microsoft.com/office/drawing/2014/main" id="{0D6F9A76-3F94-40B0-9F6E-07BB54BAFF21}"/>
                          </a:ext>
                        </a:extLst>
                      </p:cNvPr>
                      <p:cNvPicPr preferRelativeResize="0"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813643" y="8271716"/>
                        <a:ext cx="3600000" cy="1980000"/>
                      </a:xfrm>
                      <a:prstGeom prst="rect">
                        <a:avLst/>
                      </a:prstGeom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직사각형 23">
            <a:extLst>
              <a:ext uri="{FF2B5EF4-FFF2-40B4-BE49-F238E27FC236}">
                <a16:creationId xmlns:a16="http://schemas.microsoft.com/office/drawing/2014/main" id="{F0D24931-F61D-42D6-AD5A-C257A90E6733}"/>
              </a:ext>
            </a:extLst>
          </p:cNvPr>
          <p:cNvSpPr/>
          <p:nvPr/>
        </p:nvSpPr>
        <p:spPr>
          <a:xfrm>
            <a:off x="2435196" y="8271716"/>
            <a:ext cx="9308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PANC-1</a:t>
            </a:r>
            <a:endParaRPr lang="ko-KR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A725141E-206C-41A8-9BBD-7CD8F666EDC9}"/>
              </a:ext>
            </a:extLst>
          </p:cNvPr>
          <p:cNvSpPr/>
          <p:nvPr/>
        </p:nvSpPr>
        <p:spPr>
          <a:xfrm>
            <a:off x="6028359" y="8273006"/>
            <a:ext cx="9308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PANC-1</a:t>
            </a:r>
            <a:endParaRPr lang="ko-KR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143EB4-5C24-4237-AB2E-05E1167B837B}"/>
              </a:ext>
            </a:extLst>
          </p:cNvPr>
          <p:cNvSpPr txBox="1"/>
          <p:nvPr/>
        </p:nvSpPr>
        <p:spPr>
          <a:xfrm>
            <a:off x="1021401" y="312220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ko-KR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3207C1C-1968-4359-920C-4C90EBFE514F}"/>
              </a:ext>
            </a:extLst>
          </p:cNvPr>
          <p:cNvSpPr txBox="1"/>
          <p:nvPr/>
        </p:nvSpPr>
        <p:spPr>
          <a:xfrm>
            <a:off x="4616839" y="312220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ko-KR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B4F8187-CFA3-4859-A98F-FDBD350E1EB1}"/>
              </a:ext>
            </a:extLst>
          </p:cNvPr>
          <p:cNvSpPr txBox="1"/>
          <p:nvPr/>
        </p:nvSpPr>
        <p:spPr>
          <a:xfrm>
            <a:off x="1021414" y="2309749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ko-KR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A32ED7A-6008-4940-8C8F-0E7BC4BFBCC9}"/>
              </a:ext>
            </a:extLst>
          </p:cNvPr>
          <p:cNvSpPr txBox="1"/>
          <p:nvPr/>
        </p:nvSpPr>
        <p:spPr>
          <a:xfrm>
            <a:off x="4624594" y="2302580"/>
            <a:ext cx="3754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ko-KR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ADA6E2E-F063-42CC-BDEF-0E6F8BB5E52B}"/>
              </a:ext>
            </a:extLst>
          </p:cNvPr>
          <p:cNvSpPr txBox="1"/>
          <p:nvPr/>
        </p:nvSpPr>
        <p:spPr>
          <a:xfrm>
            <a:off x="1017763" y="4293185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lang="ko-KR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E286ED8-77D9-4180-BCB7-AE9CB0EE1E64}"/>
              </a:ext>
            </a:extLst>
          </p:cNvPr>
          <p:cNvSpPr txBox="1"/>
          <p:nvPr/>
        </p:nvSpPr>
        <p:spPr>
          <a:xfrm>
            <a:off x="4641426" y="4297013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endParaRPr lang="ko-KR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6DC953F-F281-4ADD-A007-C798381D3792}"/>
              </a:ext>
            </a:extLst>
          </p:cNvPr>
          <p:cNvSpPr txBox="1"/>
          <p:nvPr/>
        </p:nvSpPr>
        <p:spPr>
          <a:xfrm>
            <a:off x="1021401" y="6283878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endParaRPr lang="ko-KR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3B2C94B-E5BE-49D3-8338-6B7E08B8418E}"/>
              </a:ext>
            </a:extLst>
          </p:cNvPr>
          <p:cNvSpPr txBox="1"/>
          <p:nvPr/>
        </p:nvSpPr>
        <p:spPr>
          <a:xfrm>
            <a:off x="4622725" y="6276508"/>
            <a:ext cx="3818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endParaRPr lang="ko-KR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E62E51F-07E9-4C9D-82C7-A7094D4076FC}"/>
              </a:ext>
            </a:extLst>
          </p:cNvPr>
          <p:cNvSpPr txBox="1"/>
          <p:nvPr/>
        </p:nvSpPr>
        <p:spPr>
          <a:xfrm>
            <a:off x="1073925" y="8273006"/>
            <a:ext cx="2648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lang="ko-KR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F831CFE-6CCB-40B1-9725-EB3CEA2548A1}"/>
              </a:ext>
            </a:extLst>
          </p:cNvPr>
          <p:cNvSpPr txBox="1"/>
          <p:nvPr/>
        </p:nvSpPr>
        <p:spPr>
          <a:xfrm>
            <a:off x="4643559" y="8269837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endParaRPr lang="ko-KR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0" name="개체 39">
            <a:extLst>
              <a:ext uri="{FF2B5EF4-FFF2-40B4-BE49-F238E27FC236}">
                <a16:creationId xmlns:a16="http://schemas.microsoft.com/office/drawing/2014/main" id="{A6D8C79D-4365-42F0-8FAB-7BBE8FD8719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958493"/>
              </p:ext>
            </p:extLst>
          </p:nvPr>
        </p:nvGraphicFramePr>
        <p:xfrm>
          <a:off x="1210238" y="10265805"/>
          <a:ext cx="3600000" cy="19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Prism Project" r:id="rId23" imgW="4284000" imgH="2664000" progId="Prism5.Document">
                  <p:embed/>
                </p:oleObj>
              </mc:Choice>
              <mc:Fallback>
                <p:oleObj name="Prism Project" r:id="rId23" imgW="4284000" imgH="2664000" progId="Prism5.Document">
                  <p:embed/>
                  <p:pic>
                    <p:nvPicPr>
                      <p:cNvPr id="40" name="개체 39">
                        <a:extLst>
                          <a:ext uri="{FF2B5EF4-FFF2-40B4-BE49-F238E27FC236}">
                            <a16:creationId xmlns:a16="http://schemas.microsoft.com/office/drawing/2014/main" id="{A6D8C79D-4365-42F0-8FAB-7BBE8FD8719E}"/>
                          </a:ext>
                        </a:extLst>
                      </p:cNvPr>
                      <p:cNvPicPr preferRelativeResize="0"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210238" y="10265805"/>
                        <a:ext cx="3600000" cy="198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개체 40">
            <a:extLst>
              <a:ext uri="{FF2B5EF4-FFF2-40B4-BE49-F238E27FC236}">
                <a16:creationId xmlns:a16="http://schemas.microsoft.com/office/drawing/2014/main" id="{EF24F786-A219-46AD-A6C7-A6DEFAC9619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5683673"/>
              </p:ext>
            </p:extLst>
          </p:nvPr>
        </p:nvGraphicFramePr>
        <p:xfrm>
          <a:off x="4810417" y="10263289"/>
          <a:ext cx="3600000" cy="19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Prism Project" r:id="rId25" imgW="4284000" imgH="2664000" progId="Prism5.Document">
                  <p:embed/>
                </p:oleObj>
              </mc:Choice>
              <mc:Fallback>
                <p:oleObj name="Prism Project" r:id="rId25" imgW="4284000" imgH="2664000" progId="Prism5.Document">
                  <p:embed/>
                  <p:pic>
                    <p:nvPicPr>
                      <p:cNvPr id="41" name="개체 40">
                        <a:extLst>
                          <a:ext uri="{FF2B5EF4-FFF2-40B4-BE49-F238E27FC236}">
                            <a16:creationId xmlns:a16="http://schemas.microsoft.com/office/drawing/2014/main" id="{EF24F786-A219-46AD-A6C7-A6DEFAC9619C}"/>
                          </a:ext>
                        </a:extLst>
                      </p:cNvPr>
                      <p:cNvPicPr preferRelativeResize="0"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810417" y="10263289"/>
                        <a:ext cx="3600000" cy="1980000"/>
                      </a:xfrm>
                      <a:prstGeom prst="rect">
                        <a:avLst/>
                      </a:prstGeom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직사각형 41">
            <a:extLst>
              <a:ext uri="{FF2B5EF4-FFF2-40B4-BE49-F238E27FC236}">
                <a16:creationId xmlns:a16="http://schemas.microsoft.com/office/drawing/2014/main" id="{A1410F41-AC41-411E-AA89-EBC7C6D457F4}"/>
              </a:ext>
            </a:extLst>
          </p:cNvPr>
          <p:cNvSpPr/>
          <p:nvPr/>
        </p:nvSpPr>
        <p:spPr>
          <a:xfrm>
            <a:off x="2175894" y="10258209"/>
            <a:ext cx="14494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MDA-MB-468</a:t>
            </a:r>
            <a:endParaRPr lang="ko-KR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31AEB0B3-C976-4945-9BDF-1F02D19E0BB3}"/>
              </a:ext>
            </a:extLst>
          </p:cNvPr>
          <p:cNvSpPr/>
          <p:nvPr/>
        </p:nvSpPr>
        <p:spPr>
          <a:xfrm>
            <a:off x="5768391" y="10258209"/>
            <a:ext cx="14494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MDA-MB-468</a:t>
            </a:r>
            <a:endParaRPr lang="ko-KR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E50DCF1-5D2C-4544-B3FE-CFAC442016D3}"/>
              </a:ext>
            </a:extLst>
          </p:cNvPr>
          <p:cNvSpPr txBox="1"/>
          <p:nvPr/>
        </p:nvSpPr>
        <p:spPr>
          <a:xfrm>
            <a:off x="1018985" y="10258209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endParaRPr lang="ko-KR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1693035-F52F-4290-9907-D3237FD8FA34}"/>
              </a:ext>
            </a:extLst>
          </p:cNvPr>
          <p:cNvSpPr txBox="1"/>
          <p:nvPr/>
        </p:nvSpPr>
        <p:spPr>
          <a:xfrm>
            <a:off x="4644491" y="10256796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endParaRPr lang="ko-KR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F908658-BE27-4F65-B33E-8E8AAC55D171}"/>
              </a:ext>
            </a:extLst>
          </p:cNvPr>
          <p:cNvSpPr txBox="1"/>
          <p:nvPr/>
        </p:nvSpPr>
        <p:spPr>
          <a:xfrm>
            <a:off x="8680755" y="12432268"/>
            <a:ext cx="920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Fig. S1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40519649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 descr="일렉트릭 블루, 다채로움, 마조렐 블루, 코발트 블루이(가) 표시된 사진&#10;&#10;자동 생성된 설명">
            <a:extLst>
              <a:ext uri="{FF2B5EF4-FFF2-40B4-BE49-F238E27FC236}">
                <a16:creationId xmlns:a16="http://schemas.microsoft.com/office/drawing/2014/main" id="{8AA679F8-8924-9051-B434-1CB59E434AD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5408" y="3028168"/>
            <a:ext cx="1080000" cy="803250"/>
          </a:xfrm>
          <a:prstGeom prst="rect">
            <a:avLst/>
          </a:prstGeom>
        </p:spPr>
      </p:pic>
      <p:pic>
        <p:nvPicPr>
          <p:cNvPr id="20" name="그림 19" descr="일렉트릭 블루, 다채로움, 블루이(가) 표시된 사진&#10;&#10;자동 생성된 설명">
            <a:extLst>
              <a:ext uri="{FF2B5EF4-FFF2-40B4-BE49-F238E27FC236}">
                <a16:creationId xmlns:a16="http://schemas.microsoft.com/office/drawing/2014/main" id="{50E94C6E-EFB7-61B0-428F-9F8DA3AF0FE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1266" y="3028557"/>
            <a:ext cx="1080000" cy="803250"/>
          </a:xfrm>
          <a:prstGeom prst="rect">
            <a:avLst/>
          </a:prstGeom>
        </p:spPr>
      </p:pic>
      <p:pic>
        <p:nvPicPr>
          <p:cNvPr id="21" name="그림 20" descr="일렉트릭 블루, 코발트 블루, 다채로움, 스크린샷이(가) 표시된 사진&#10;&#10;자동 생성된 설명">
            <a:extLst>
              <a:ext uri="{FF2B5EF4-FFF2-40B4-BE49-F238E27FC236}">
                <a16:creationId xmlns:a16="http://schemas.microsoft.com/office/drawing/2014/main" id="{E4B7CE5D-BA05-0316-78B1-9C779AD1A8F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8529" y="3028513"/>
            <a:ext cx="1080000" cy="803250"/>
          </a:xfrm>
          <a:prstGeom prst="rect">
            <a:avLst/>
          </a:prstGeom>
        </p:spPr>
      </p:pic>
      <p:pic>
        <p:nvPicPr>
          <p:cNvPr id="22" name="그림 21" descr="일렉트릭 블루, 코발트 블루, 마조렐 블루, 다채로움이(가) 표시된 사진&#10;&#10;자동 생성된 설명">
            <a:extLst>
              <a:ext uri="{FF2B5EF4-FFF2-40B4-BE49-F238E27FC236}">
                <a16:creationId xmlns:a16="http://schemas.microsoft.com/office/drawing/2014/main" id="{108A9EF7-651A-E36D-EAA7-8B464B0E0513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4524" y="3028852"/>
            <a:ext cx="1080000" cy="803250"/>
          </a:xfrm>
          <a:prstGeom prst="rect">
            <a:avLst/>
          </a:prstGeom>
        </p:spPr>
      </p:pic>
      <p:pic>
        <p:nvPicPr>
          <p:cNvPr id="60" name="그림 59" descr="일렉트릭 블루, 다채로움, 패턴, 코발트 블루이(가) 표시된 사진&#10;&#10;자동 생성된 설명">
            <a:extLst>
              <a:ext uri="{FF2B5EF4-FFF2-40B4-BE49-F238E27FC236}">
                <a16:creationId xmlns:a16="http://schemas.microsoft.com/office/drawing/2014/main" id="{E4146322-2AEF-7FBE-AF19-E15D0893139E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9924" y="3028826"/>
            <a:ext cx="1080000" cy="803250"/>
          </a:xfrm>
          <a:prstGeom prst="rect">
            <a:avLst/>
          </a:prstGeom>
        </p:spPr>
      </p:pic>
      <p:sp>
        <p:nvSpPr>
          <p:cNvPr id="62" name="TextBox 61">
            <a:extLst>
              <a:ext uri="{FF2B5EF4-FFF2-40B4-BE49-F238E27FC236}">
                <a16:creationId xmlns:a16="http://schemas.microsoft.com/office/drawing/2014/main" id="{55B7AB9C-5142-4DB7-A4E9-A03D9BEE7B44}"/>
              </a:ext>
            </a:extLst>
          </p:cNvPr>
          <p:cNvSpPr txBox="1"/>
          <p:nvPr/>
        </p:nvSpPr>
        <p:spPr>
          <a:xfrm>
            <a:off x="666470" y="596083"/>
            <a:ext cx="10720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HYK-16 (</a:t>
            </a:r>
            <a:r>
              <a:rPr lang="en-US" altLang="ko-KR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μM</a:t>
            </a:r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EC79D8A-DFBF-AD30-184A-8437131393CF}"/>
              </a:ext>
            </a:extLst>
          </p:cNvPr>
          <p:cNvSpPr txBox="1"/>
          <p:nvPr/>
        </p:nvSpPr>
        <p:spPr>
          <a:xfrm>
            <a:off x="663130" y="363888"/>
            <a:ext cx="1079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PMA 100 </a:t>
            </a:r>
            <a:r>
              <a:rPr lang="en-US" altLang="ko-KR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nM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B546235F-E173-B21D-5018-37F59698191C}"/>
              </a:ext>
            </a:extLst>
          </p:cNvPr>
          <p:cNvSpPr txBox="1"/>
          <p:nvPr/>
        </p:nvSpPr>
        <p:spPr>
          <a:xfrm>
            <a:off x="4123824" y="558431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DE50A312-71DB-556D-7973-892EC9A5B54A}"/>
              </a:ext>
            </a:extLst>
          </p:cNvPr>
          <p:cNvSpPr txBox="1"/>
          <p:nvPr/>
        </p:nvSpPr>
        <p:spPr>
          <a:xfrm>
            <a:off x="5236855" y="558431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E4C5EED0-32FA-55A4-58F6-C80597705B66}"/>
              </a:ext>
            </a:extLst>
          </p:cNvPr>
          <p:cNvSpPr txBox="1"/>
          <p:nvPr/>
        </p:nvSpPr>
        <p:spPr>
          <a:xfrm>
            <a:off x="6353459" y="565398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BB9A466-08E7-219B-84C8-422735047386}"/>
              </a:ext>
            </a:extLst>
          </p:cNvPr>
          <p:cNvSpPr txBox="1"/>
          <p:nvPr/>
        </p:nvSpPr>
        <p:spPr>
          <a:xfrm>
            <a:off x="7460376" y="563598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80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B04A35F-FF23-6989-A2D9-AC7FE75DE630}"/>
              </a:ext>
            </a:extLst>
          </p:cNvPr>
          <p:cNvSpPr txBox="1"/>
          <p:nvPr/>
        </p:nvSpPr>
        <p:spPr>
          <a:xfrm>
            <a:off x="8444405" y="560044"/>
            <a:ext cx="10061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73259C26-B274-8CD1-8EDE-92908629CE43}"/>
              </a:ext>
            </a:extLst>
          </p:cNvPr>
          <p:cNvSpPr txBox="1"/>
          <p:nvPr/>
        </p:nvSpPr>
        <p:spPr>
          <a:xfrm>
            <a:off x="3013145" y="563288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A2EC8F2-260E-EC8D-FD2B-517777321662}"/>
              </a:ext>
            </a:extLst>
          </p:cNvPr>
          <p:cNvSpPr txBox="1"/>
          <p:nvPr/>
        </p:nvSpPr>
        <p:spPr>
          <a:xfrm>
            <a:off x="1900151" y="560400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4570F160-8636-BAAE-8ED3-6B997FC5A468}"/>
              </a:ext>
            </a:extLst>
          </p:cNvPr>
          <p:cNvSpPr txBox="1"/>
          <p:nvPr/>
        </p:nvSpPr>
        <p:spPr>
          <a:xfrm>
            <a:off x="1900436" y="342794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AC480504-D23B-D4D1-570D-32B10A6AE3B7}"/>
              </a:ext>
            </a:extLst>
          </p:cNvPr>
          <p:cNvSpPr txBox="1"/>
          <p:nvPr/>
        </p:nvSpPr>
        <p:spPr>
          <a:xfrm>
            <a:off x="3014707" y="363114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1B3A70B8-0FBD-3153-ADCB-95C89F4080E8}"/>
              </a:ext>
            </a:extLst>
          </p:cNvPr>
          <p:cNvSpPr txBox="1"/>
          <p:nvPr/>
        </p:nvSpPr>
        <p:spPr>
          <a:xfrm>
            <a:off x="4116858" y="364026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954BC485-1A9F-D239-0709-46AB2AE4EDCD}"/>
              </a:ext>
            </a:extLst>
          </p:cNvPr>
          <p:cNvSpPr txBox="1"/>
          <p:nvPr/>
        </p:nvSpPr>
        <p:spPr>
          <a:xfrm>
            <a:off x="5234185" y="366700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89F4F959-A308-B087-0317-5BDAF7180160}"/>
              </a:ext>
            </a:extLst>
          </p:cNvPr>
          <p:cNvSpPr txBox="1"/>
          <p:nvPr/>
        </p:nvSpPr>
        <p:spPr>
          <a:xfrm>
            <a:off x="6348772" y="365724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E6F05BC4-3E8B-D74A-D49C-A5D174AB4D82}"/>
              </a:ext>
            </a:extLst>
          </p:cNvPr>
          <p:cNvSpPr txBox="1"/>
          <p:nvPr/>
        </p:nvSpPr>
        <p:spPr>
          <a:xfrm>
            <a:off x="7458642" y="365816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08AD2BBA-417B-B07D-16DE-F4053324F35A}"/>
              </a:ext>
            </a:extLst>
          </p:cNvPr>
          <p:cNvSpPr txBox="1"/>
          <p:nvPr/>
        </p:nvSpPr>
        <p:spPr>
          <a:xfrm>
            <a:off x="8571151" y="364303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6" name="그림 105" descr="코발트 블루, 일렉트릭 블루, 블루, 패브릭이(가) 표시된 사진&#10;&#10;자동 생성된 설명">
            <a:extLst>
              <a:ext uri="{FF2B5EF4-FFF2-40B4-BE49-F238E27FC236}">
                <a16:creationId xmlns:a16="http://schemas.microsoft.com/office/drawing/2014/main" id="{C9E1653D-37CF-D8CB-7E0D-742DA3A13DC8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8656" y="872105"/>
            <a:ext cx="1080000" cy="803250"/>
          </a:xfrm>
          <a:prstGeom prst="rect">
            <a:avLst/>
          </a:prstGeom>
        </p:spPr>
      </p:pic>
      <p:pic>
        <p:nvPicPr>
          <p:cNvPr id="107" name="그림 106" descr="일렉트릭 블루, 블루, 패브릭이(가) 표시된 사진&#10;&#10;자동 생성된 설명">
            <a:extLst>
              <a:ext uri="{FF2B5EF4-FFF2-40B4-BE49-F238E27FC236}">
                <a16:creationId xmlns:a16="http://schemas.microsoft.com/office/drawing/2014/main" id="{8144F8B8-1C87-8F43-28B2-0DA8A8093698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238" y="876891"/>
            <a:ext cx="1080000" cy="803250"/>
          </a:xfrm>
          <a:prstGeom prst="rect">
            <a:avLst/>
          </a:prstGeom>
        </p:spPr>
      </p:pic>
      <p:pic>
        <p:nvPicPr>
          <p:cNvPr id="108" name="그림 107" descr="의류, 패브릭, 패턴, 일렉트릭 블루이(가) 표시된 사진&#10;&#10;자동 생성된 설명">
            <a:extLst>
              <a:ext uri="{FF2B5EF4-FFF2-40B4-BE49-F238E27FC236}">
                <a16:creationId xmlns:a16="http://schemas.microsoft.com/office/drawing/2014/main" id="{BCFFFB64-2739-75FC-404B-C83E5F79A198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8066" y="871395"/>
            <a:ext cx="1080000" cy="803250"/>
          </a:xfrm>
          <a:prstGeom prst="rect">
            <a:avLst/>
          </a:prstGeom>
        </p:spPr>
      </p:pic>
      <p:pic>
        <p:nvPicPr>
          <p:cNvPr id="109" name="그림 108" descr="패턴, 블루, 패브릭이(가) 표시된 사진&#10;&#10;자동 생성된 설명">
            <a:extLst>
              <a:ext uri="{FF2B5EF4-FFF2-40B4-BE49-F238E27FC236}">
                <a16:creationId xmlns:a16="http://schemas.microsoft.com/office/drawing/2014/main" id="{1AAD2372-E87E-A956-D70B-13FB41310076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4596" y="873909"/>
            <a:ext cx="1080000" cy="803250"/>
          </a:xfrm>
          <a:prstGeom prst="rect">
            <a:avLst/>
          </a:prstGeom>
        </p:spPr>
      </p:pic>
      <p:pic>
        <p:nvPicPr>
          <p:cNvPr id="110" name="그림 109" descr="패턴, 일렉트릭 블루, 다채로움, 패브릭이(가) 표시된 사진&#10;&#10;자동 생성된 설명">
            <a:extLst>
              <a:ext uri="{FF2B5EF4-FFF2-40B4-BE49-F238E27FC236}">
                <a16:creationId xmlns:a16="http://schemas.microsoft.com/office/drawing/2014/main" id="{4533C22E-B935-87BF-3B71-4876C8AD5F05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424" y="875280"/>
            <a:ext cx="1080000" cy="803250"/>
          </a:xfrm>
          <a:prstGeom prst="rect">
            <a:avLst/>
          </a:prstGeom>
        </p:spPr>
      </p:pic>
      <p:pic>
        <p:nvPicPr>
          <p:cNvPr id="111" name="그림 110" descr="일렉트릭 블루, 코발트 블루, 보라색, 다채로움이(가) 표시된 사진&#10;&#10;자동 생성된 설명">
            <a:extLst>
              <a:ext uri="{FF2B5EF4-FFF2-40B4-BE49-F238E27FC236}">
                <a16:creationId xmlns:a16="http://schemas.microsoft.com/office/drawing/2014/main" id="{9ABBB91B-F6E5-BF03-1D31-D080A56E3E7F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4831" y="876891"/>
            <a:ext cx="1080000" cy="803250"/>
          </a:xfrm>
          <a:prstGeom prst="rect">
            <a:avLst/>
          </a:prstGeom>
        </p:spPr>
      </p:pic>
      <p:pic>
        <p:nvPicPr>
          <p:cNvPr id="112" name="그림 111" descr="일렉트릭 블루, 다채로움, 패턴, 코발트 블루이(가) 표시된 사진&#10;&#10;자동 생성된 설명">
            <a:extLst>
              <a:ext uri="{FF2B5EF4-FFF2-40B4-BE49-F238E27FC236}">
                <a16:creationId xmlns:a16="http://schemas.microsoft.com/office/drawing/2014/main" id="{C9565A54-DF69-34E0-13B7-0D3D0CF970A9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7414" y="871792"/>
            <a:ext cx="1080000" cy="803250"/>
          </a:xfrm>
          <a:prstGeom prst="rect">
            <a:avLst/>
          </a:prstGeom>
        </p:spPr>
      </p:pic>
      <p:pic>
        <p:nvPicPr>
          <p:cNvPr id="118" name="그림 117" descr="일렉트릭 블루, 코발트 블루, 다채로움, 마조렐 블루이(가) 표시된 사진&#10;&#10;자동 생성된 설명">
            <a:extLst>
              <a:ext uri="{FF2B5EF4-FFF2-40B4-BE49-F238E27FC236}">
                <a16:creationId xmlns:a16="http://schemas.microsoft.com/office/drawing/2014/main" id="{912514D7-4D04-C177-EE12-B68589D0D507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097" y="3029092"/>
            <a:ext cx="1080000" cy="803250"/>
          </a:xfrm>
          <a:prstGeom prst="rect">
            <a:avLst/>
          </a:prstGeom>
        </p:spPr>
      </p:pic>
      <p:pic>
        <p:nvPicPr>
          <p:cNvPr id="119" name="그림 118" descr="일렉트릭 블루, 다채로움, 코발트 블루, 블루이(가) 표시된 사진&#10;&#10;자동 생성된 설명">
            <a:extLst>
              <a:ext uri="{FF2B5EF4-FFF2-40B4-BE49-F238E27FC236}">
                <a16:creationId xmlns:a16="http://schemas.microsoft.com/office/drawing/2014/main" id="{EC156494-0F82-707E-2EA9-D3F64DD5440C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6264" y="3024333"/>
            <a:ext cx="1080000" cy="803250"/>
          </a:xfrm>
          <a:prstGeom prst="rect">
            <a:avLst/>
          </a:prstGeom>
        </p:spPr>
      </p:pic>
      <p:sp>
        <p:nvSpPr>
          <p:cNvPr id="59" name="직사각형 58">
            <a:extLst>
              <a:ext uri="{FF2B5EF4-FFF2-40B4-BE49-F238E27FC236}">
                <a16:creationId xmlns:a16="http://schemas.microsoft.com/office/drawing/2014/main" id="{BF1C3F5A-8F13-4FD0-9533-7719F2D7F305}"/>
              </a:ext>
            </a:extLst>
          </p:cNvPr>
          <p:cNvSpPr/>
          <p:nvPr/>
        </p:nvSpPr>
        <p:spPr>
          <a:xfrm>
            <a:off x="335902" y="1446268"/>
            <a:ext cx="1125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 b="1" dirty="0">
                <a:latin typeface="Arial" panose="020B0604020202020204" pitchFamily="34" charset="0"/>
                <a:cs typeface="Arial" panose="020B0604020202020204" pitchFamily="34" charset="0"/>
              </a:rPr>
              <a:t>MCF-7</a:t>
            </a:r>
            <a:endParaRPr lang="ko-KR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8" name="직선 연결선 77">
            <a:extLst>
              <a:ext uri="{FF2B5EF4-FFF2-40B4-BE49-F238E27FC236}">
                <a16:creationId xmlns:a16="http://schemas.microsoft.com/office/drawing/2014/main" id="{E743CB60-6247-4165-9F36-D99CAAA64053}"/>
              </a:ext>
            </a:extLst>
          </p:cNvPr>
          <p:cNvCxnSpPr>
            <a:cxnSpLocks/>
          </p:cNvCxnSpPr>
          <p:nvPr/>
        </p:nvCxnSpPr>
        <p:spPr>
          <a:xfrm rot="16200000" flipH="1">
            <a:off x="767965" y="1681439"/>
            <a:ext cx="1440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5" name="그림 94">
            <a:extLst>
              <a:ext uri="{FF2B5EF4-FFF2-40B4-BE49-F238E27FC236}">
                <a16:creationId xmlns:a16="http://schemas.microsoft.com/office/drawing/2014/main" id="{45A068FF-F6D4-47C4-BD20-33AFE609E53C}"/>
              </a:ext>
            </a:extLst>
          </p:cNvPr>
          <p:cNvPicPr>
            <a:picLocks noChangeAspect="1"/>
          </p:cNvPicPr>
          <p:nvPr/>
        </p:nvPicPr>
        <p:blipFill>
          <a:blip r:embed="rId16" cstate="hq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5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6116" y="1704245"/>
            <a:ext cx="1080000" cy="803250"/>
          </a:xfrm>
          <a:prstGeom prst="rect">
            <a:avLst/>
          </a:prstGeom>
        </p:spPr>
      </p:pic>
      <p:pic>
        <p:nvPicPr>
          <p:cNvPr id="96" name="그림 95">
            <a:extLst>
              <a:ext uri="{FF2B5EF4-FFF2-40B4-BE49-F238E27FC236}">
                <a16:creationId xmlns:a16="http://schemas.microsoft.com/office/drawing/2014/main" id="{AE2A4832-69C3-4EA6-BC37-18609F366711}"/>
              </a:ext>
            </a:extLst>
          </p:cNvPr>
          <p:cNvPicPr>
            <a:picLocks noChangeAspect="1"/>
          </p:cNvPicPr>
          <p:nvPr/>
        </p:nvPicPr>
        <p:blipFill>
          <a:blip r:embed="rId18" cstate="hq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50000"/>
                    </a14:imgEffect>
                    <a14:imgEffect>
                      <a14:brightnessContrast brigh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4562" y="1704159"/>
            <a:ext cx="1080000" cy="803250"/>
          </a:xfrm>
          <a:prstGeom prst="rect">
            <a:avLst/>
          </a:prstGeom>
        </p:spPr>
      </p:pic>
      <p:pic>
        <p:nvPicPr>
          <p:cNvPr id="97" name="그림 96">
            <a:extLst>
              <a:ext uri="{FF2B5EF4-FFF2-40B4-BE49-F238E27FC236}">
                <a16:creationId xmlns:a16="http://schemas.microsoft.com/office/drawing/2014/main" id="{F3C85399-F39E-416D-A69E-BA33FBA6EDD2}"/>
              </a:ext>
            </a:extLst>
          </p:cNvPr>
          <p:cNvPicPr>
            <a:picLocks noChangeAspect="1"/>
          </p:cNvPicPr>
          <p:nvPr/>
        </p:nvPicPr>
        <p:blipFill>
          <a:blip r:embed="rId20" cstate="hq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harpenSoften amount="50000"/>
                    </a14:imgEffect>
                    <a14:imgEffect>
                      <a14:brightnessContrast brigh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7924" y="1699770"/>
            <a:ext cx="1080000" cy="803250"/>
          </a:xfrm>
          <a:prstGeom prst="rect">
            <a:avLst/>
          </a:prstGeom>
        </p:spPr>
      </p:pic>
      <p:pic>
        <p:nvPicPr>
          <p:cNvPr id="98" name="그림 97" descr="패브릭이(가) 표시된 사진&#10;&#10;자동 생성된 설명">
            <a:extLst>
              <a:ext uri="{FF2B5EF4-FFF2-40B4-BE49-F238E27FC236}">
                <a16:creationId xmlns:a16="http://schemas.microsoft.com/office/drawing/2014/main" id="{E2E06BDA-8AD2-4646-B26D-BB42DDC1F22F}"/>
              </a:ext>
            </a:extLst>
          </p:cNvPr>
          <p:cNvPicPr>
            <a:picLocks noChangeAspect="1"/>
          </p:cNvPicPr>
          <p:nvPr/>
        </p:nvPicPr>
        <p:blipFill>
          <a:blip r:embed="rId22" cstate="hq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sharpenSoften amount="50000"/>
                    </a14:imgEffect>
                    <a14:imgEffect>
                      <a14:brightnessContrast brigh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5575" y="1699602"/>
            <a:ext cx="1080000" cy="803250"/>
          </a:xfrm>
          <a:prstGeom prst="rect">
            <a:avLst/>
          </a:prstGeom>
        </p:spPr>
      </p:pic>
      <p:pic>
        <p:nvPicPr>
          <p:cNvPr id="99" name="그림 98" descr="패브릭이(가) 표시된 사진&#10;&#10;자동 생성된 설명">
            <a:extLst>
              <a:ext uri="{FF2B5EF4-FFF2-40B4-BE49-F238E27FC236}">
                <a16:creationId xmlns:a16="http://schemas.microsoft.com/office/drawing/2014/main" id="{EE0DFBE9-60C3-4156-A8FD-469854EE1231}"/>
              </a:ext>
            </a:extLst>
          </p:cNvPr>
          <p:cNvPicPr>
            <a:picLocks noChangeAspect="1"/>
          </p:cNvPicPr>
          <p:nvPr/>
        </p:nvPicPr>
        <p:blipFill>
          <a:blip r:embed="rId24" cstate="hq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sharpenSoften amount="50000"/>
                    </a14:imgEffect>
                    <a14:imgEffect>
                      <a14:brightnessContrast brigh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3857" y="1703561"/>
            <a:ext cx="1080000" cy="803250"/>
          </a:xfrm>
          <a:prstGeom prst="rect">
            <a:avLst/>
          </a:prstGeom>
        </p:spPr>
      </p:pic>
      <p:pic>
        <p:nvPicPr>
          <p:cNvPr id="100" name="그림 99">
            <a:extLst>
              <a:ext uri="{FF2B5EF4-FFF2-40B4-BE49-F238E27FC236}">
                <a16:creationId xmlns:a16="http://schemas.microsoft.com/office/drawing/2014/main" id="{BA4B47AE-B504-4106-83F3-0E60A1784157}"/>
              </a:ext>
            </a:extLst>
          </p:cNvPr>
          <p:cNvPicPr>
            <a:picLocks noChangeAspect="1"/>
          </p:cNvPicPr>
          <p:nvPr/>
        </p:nvPicPr>
        <p:blipFill>
          <a:blip r:embed="rId26" cstate="hqprint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sharpenSoften amount="50000"/>
                    </a14:imgEffect>
                    <a14:imgEffect>
                      <a14:brightnessContrast brigh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311" y="1706401"/>
            <a:ext cx="1080000" cy="803250"/>
          </a:xfrm>
          <a:prstGeom prst="rect">
            <a:avLst/>
          </a:prstGeom>
        </p:spPr>
      </p:pic>
      <p:pic>
        <p:nvPicPr>
          <p:cNvPr id="101" name="그림 100" descr="패브릭이(가) 표시된 사진&#10;&#10;자동 생성된 설명">
            <a:extLst>
              <a:ext uri="{FF2B5EF4-FFF2-40B4-BE49-F238E27FC236}">
                <a16:creationId xmlns:a16="http://schemas.microsoft.com/office/drawing/2014/main" id="{7B820DF0-6B8B-4CD3-AF44-5450E9400013}"/>
              </a:ext>
            </a:extLst>
          </p:cNvPr>
          <p:cNvPicPr>
            <a:picLocks noChangeAspect="1"/>
          </p:cNvPicPr>
          <p:nvPr/>
        </p:nvPicPr>
        <p:blipFill>
          <a:blip r:embed="rId28" cstate="hqprint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sharpenSoften amount="50000"/>
                    </a14:imgEffect>
                    <a14:imgEffect>
                      <a14:brightnessContrast brigh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3593" y="1702831"/>
            <a:ext cx="1080000" cy="803250"/>
          </a:xfrm>
          <a:prstGeom prst="rect">
            <a:avLst/>
          </a:prstGeom>
        </p:spPr>
      </p:pic>
      <p:sp>
        <p:nvSpPr>
          <p:cNvPr id="102" name="직사각형 101">
            <a:extLst>
              <a:ext uri="{FF2B5EF4-FFF2-40B4-BE49-F238E27FC236}">
                <a16:creationId xmlns:a16="http://schemas.microsoft.com/office/drawing/2014/main" id="{08FF7609-9770-4267-AB23-8D9794E14529}"/>
              </a:ext>
            </a:extLst>
          </p:cNvPr>
          <p:cNvSpPr/>
          <p:nvPr/>
        </p:nvSpPr>
        <p:spPr>
          <a:xfrm rot="16200000">
            <a:off x="1160456" y="1135161"/>
            <a:ext cx="8787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Migration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직사각형 102">
            <a:extLst>
              <a:ext uri="{FF2B5EF4-FFF2-40B4-BE49-F238E27FC236}">
                <a16:creationId xmlns:a16="http://schemas.microsoft.com/office/drawing/2014/main" id="{403D8BC4-77B7-4B68-B2FE-4553AC35F3FD}"/>
              </a:ext>
            </a:extLst>
          </p:cNvPr>
          <p:cNvSpPr/>
          <p:nvPr/>
        </p:nvSpPr>
        <p:spPr>
          <a:xfrm rot="16200000">
            <a:off x="1185167" y="1967294"/>
            <a:ext cx="80983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Invasion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1" name="그림 130">
            <a:extLst>
              <a:ext uri="{FF2B5EF4-FFF2-40B4-BE49-F238E27FC236}">
                <a16:creationId xmlns:a16="http://schemas.microsoft.com/office/drawing/2014/main" id="{E6333077-7260-4EAA-B377-6B64F4DA152E}"/>
              </a:ext>
            </a:extLst>
          </p:cNvPr>
          <p:cNvPicPr>
            <a:picLocks noChangeAspect="1"/>
          </p:cNvPicPr>
          <p:nvPr/>
        </p:nvPicPr>
        <p:blipFill>
          <a:blip r:embed="rId30" cstate="hqprint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sharpenSoften amount="5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0109" y="3863396"/>
            <a:ext cx="1080000" cy="803250"/>
          </a:xfrm>
          <a:prstGeom prst="rect">
            <a:avLst/>
          </a:prstGeom>
        </p:spPr>
      </p:pic>
      <p:pic>
        <p:nvPicPr>
          <p:cNvPr id="132" name="그림 131">
            <a:extLst>
              <a:ext uri="{FF2B5EF4-FFF2-40B4-BE49-F238E27FC236}">
                <a16:creationId xmlns:a16="http://schemas.microsoft.com/office/drawing/2014/main" id="{E5D88E45-94A8-43A2-A53B-CA17F8AB644F}"/>
              </a:ext>
            </a:extLst>
          </p:cNvPr>
          <p:cNvPicPr>
            <a:picLocks noChangeAspect="1"/>
          </p:cNvPicPr>
          <p:nvPr/>
        </p:nvPicPr>
        <p:blipFill>
          <a:blip r:embed="rId32" cstate="hqprint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sharpenSoften amount="50000"/>
                    </a14:imgEffect>
                    <a14:imgEffect>
                      <a14:brightnessContrast brigh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814" y="3863396"/>
            <a:ext cx="1080000" cy="803250"/>
          </a:xfrm>
          <a:prstGeom prst="rect">
            <a:avLst/>
          </a:prstGeom>
        </p:spPr>
      </p:pic>
      <p:pic>
        <p:nvPicPr>
          <p:cNvPr id="133" name="그림 132" descr="패브릭이(가) 표시된 사진&#10;&#10;자동 생성된 설명">
            <a:extLst>
              <a:ext uri="{FF2B5EF4-FFF2-40B4-BE49-F238E27FC236}">
                <a16:creationId xmlns:a16="http://schemas.microsoft.com/office/drawing/2014/main" id="{C863CA9B-0E45-4BC1-94F7-677A11B2E40A}"/>
              </a:ext>
            </a:extLst>
          </p:cNvPr>
          <p:cNvPicPr>
            <a:picLocks noChangeAspect="1"/>
          </p:cNvPicPr>
          <p:nvPr/>
        </p:nvPicPr>
        <p:blipFill>
          <a:blip r:embed="rId34" cstate="hqprint"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sharpenSoften amount="50000"/>
                    </a14:imgEffect>
                    <a14:imgEffect>
                      <a14:brightnessContrast brigh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198" y="3862886"/>
            <a:ext cx="1080000" cy="803250"/>
          </a:xfrm>
          <a:prstGeom prst="rect">
            <a:avLst/>
          </a:prstGeom>
        </p:spPr>
      </p:pic>
      <p:pic>
        <p:nvPicPr>
          <p:cNvPr id="134" name="그림 133" descr="패브릭이(가) 표시된 사진&#10;&#10;중간 신뢰도로 자동 생성된 설명">
            <a:extLst>
              <a:ext uri="{FF2B5EF4-FFF2-40B4-BE49-F238E27FC236}">
                <a16:creationId xmlns:a16="http://schemas.microsoft.com/office/drawing/2014/main" id="{065A3785-C6A1-4609-951E-805CDECD3B65}"/>
              </a:ext>
            </a:extLst>
          </p:cNvPr>
          <p:cNvPicPr>
            <a:picLocks noChangeAspect="1"/>
          </p:cNvPicPr>
          <p:nvPr/>
        </p:nvPicPr>
        <p:blipFill>
          <a:blip r:embed="rId36" cstate="hqprint">
            <a:extLst>
              <a:ext uri="{BEBA8EAE-BF5A-486C-A8C5-ECC9F3942E4B}">
                <a14:imgProps xmlns:a14="http://schemas.microsoft.com/office/drawing/2010/main">
                  <a14:imgLayer r:embed="rId37">
                    <a14:imgEffect>
                      <a14:sharpenSoften amount="50000"/>
                    </a14:imgEffect>
                    <a14:imgEffect>
                      <a14:brightnessContrast brigh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8900" y="3866830"/>
            <a:ext cx="1080000" cy="803250"/>
          </a:xfrm>
          <a:prstGeom prst="rect">
            <a:avLst/>
          </a:prstGeom>
        </p:spPr>
      </p:pic>
      <p:pic>
        <p:nvPicPr>
          <p:cNvPr id="135" name="그림 134">
            <a:extLst>
              <a:ext uri="{FF2B5EF4-FFF2-40B4-BE49-F238E27FC236}">
                <a16:creationId xmlns:a16="http://schemas.microsoft.com/office/drawing/2014/main" id="{DE8162C1-98B5-4EAD-A849-5781B59C20A4}"/>
              </a:ext>
            </a:extLst>
          </p:cNvPr>
          <p:cNvPicPr>
            <a:picLocks noChangeAspect="1"/>
          </p:cNvPicPr>
          <p:nvPr/>
        </p:nvPicPr>
        <p:blipFill>
          <a:blip r:embed="rId38" cstate="hqprint">
            <a:extLst>
              <a:ext uri="{BEBA8EAE-BF5A-486C-A8C5-ECC9F3942E4B}">
                <a14:imgProps xmlns:a14="http://schemas.microsoft.com/office/drawing/2010/main">
                  <a14:imgLayer r:embed="rId39">
                    <a14:imgEffect>
                      <a14:sharpenSoften amount="50000"/>
                    </a14:imgEffect>
                    <a14:imgEffect>
                      <a14:brightnessContrast brigh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0519" y="3862768"/>
            <a:ext cx="1080000" cy="803250"/>
          </a:xfrm>
          <a:prstGeom prst="rect">
            <a:avLst/>
          </a:prstGeom>
        </p:spPr>
      </p:pic>
      <p:pic>
        <p:nvPicPr>
          <p:cNvPr id="136" name="그림 135" descr="패브릭이(가) 표시된 사진&#10;&#10;자동 생성된 설명">
            <a:extLst>
              <a:ext uri="{FF2B5EF4-FFF2-40B4-BE49-F238E27FC236}">
                <a16:creationId xmlns:a16="http://schemas.microsoft.com/office/drawing/2014/main" id="{95BC28DD-BE1A-4108-AF77-585249D5E458}"/>
              </a:ext>
            </a:extLst>
          </p:cNvPr>
          <p:cNvPicPr>
            <a:picLocks noChangeAspect="1"/>
          </p:cNvPicPr>
          <p:nvPr/>
        </p:nvPicPr>
        <p:blipFill>
          <a:blip r:embed="rId40" cstate="hqprint">
            <a:extLst>
              <a:ext uri="{BEBA8EAE-BF5A-486C-A8C5-ECC9F3942E4B}">
                <a14:imgProps xmlns:a14="http://schemas.microsoft.com/office/drawing/2010/main">
                  <a14:imgLayer r:embed="rId41">
                    <a14:imgEffect>
                      <a14:sharpenSoften amount="50000"/>
                    </a14:imgEffect>
                    <a14:imgEffect>
                      <a14:brightnessContrast brigh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4527" y="3862666"/>
            <a:ext cx="1080000" cy="803250"/>
          </a:xfrm>
          <a:prstGeom prst="rect">
            <a:avLst/>
          </a:prstGeom>
        </p:spPr>
      </p:pic>
      <p:pic>
        <p:nvPicPr>
          <p:cNvPr id="137" name="그림 136">
            <a:extLst>
              <a:ext uri="{FF2B5EF4-FFF2-40B4-BE49-F238E27FC236}">
                <a16:creationId xmlns:a16="http://schemas.microsoft.com/office/drawing/2014/main" id="{64DAC271-DD7F-4ACD-8DB1-4F665DA48E86}"/>
              </a:ext>
            </a:extLst>
          </p:cNvPr>
          <p:cNvPicPr>
            <a:picLocks noChangeAspect="1"/>
          </p:cNvPicPr>
          <p:nvPr/>
        </p:nvPicPr>
        <p:blipFill>
          <a:blip r:embed="rId42" cstate="hqprint">
            <a:extLst>
              <a:ext uri="{BEBA8EAE-BF5A-486C-A8C5-ECC9F3942E4B}">
                <a14:imgProps xmlns:a14="http://schemas.microsoft.com/office/drawing/2010/main">
                  <a14:imgLayer r:embed="rId43">
                    <a14:imgEffect>
                      <a14:sharpenSoften amount="50000"/>
                    </a14:imgEffect>
                    <a14:imgEffect>
                      <a14:brightnessContrast brigh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8391" y="3865240"/>
            <a:ext cx="1080000" cy="803250"/>
          </a:xfrm>
          <a:prstGeom prst="rect">
            <a:avLst/>
          </a:prstGeom>
        </p:spPr>
      </p:pic>
      <p:pic>
        <p:nvPicPr>
          <p:cNvPr id="146" name="그림 145" descr="블루이(가) 표시된 사진&#10;&#10;자동 생성된 설명">
            <a:extLst>
              <a:ext uri="{FF2B5EF4-FFF2-40B4-BE49-F238E27FC236}">
                <a16:creationId xmlns:a16="http://schemas.microsoft.com/office/drawing/2014/main" id="{7EEB3EE2-FEBE-4524-A1F6-8B794B18A901}"/>
              </a:ext>
            </a:extLst>
          </p:cNvPr>
          <p:cNvPicPr>
            <a:picLocks noChangeAspect="1"/>
          </p:cNvPicPr>
          <p:nvPr/>
        </p:nvPicPr>
        <p:blipFill>
          <a:blip r:embed="rId4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176" y="4978465"/>
            <a:ext cx="1080000" cy="803250"/>
          </a:xfrm>
          <a:prstGeom prst="rect">
            <a:avLst/>
          </a:prstGeom>
        </p:spPr>
      </p:pic>
      <p:pic>
        <p:nvPicPr>
          <p:cNvPr id="147" name="그림 146" descr="블루, 지상이(가) 표시된 사진&#10;&#10;자동 생성된 설명">
            <a:extLst>
              <a:ext uri="{FF2B5EF4-FFF2-40B4-BE49-F238E27FC236}">
                <a16:creationId xmlns:a16="http://schemas.microsoft.com/office/drawing/2014/main" id="{6CBE5C96-BD3E-4550-A84C-2C28AF67E0AC}"/>
              </a:ext>
            </a:extLst>
          </p:cNvPr>
          <p:cNvPicPr>
            <a:picLocks noChangeAspect="1"/>
          </p:cNvPicPr>
          <p:nvPr/>
        </p:nvPicPr>
        <p:blipFill>
          <a:blip r:embed="rId4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755" y="4975476"/>
            <a:ext cx="1080000" cy="803250"/>
          </a:xfrm>
          <a:prstGeom prst="rect">
            <a:avLst/>
          </a:prstGeom>
        </p:spPr>
      </p:pic>
      <p:pic>
        <p:nvPicPr>
          <p:cNvPr id="148" name="그림 147" descr="블루이(가) 표시된 사진&#10;&#10;자동 생성된 설명">
            <a:extLst>
              <a:ext uri="{FF2B5EF4-FFF2-40B4-BE49-F238E27FC236}">
                <a16:creationId xmlns:a16="http://schemas.microsoft.com/office/drawing/2014/main" id="{953E0DBA-E30D-48A5-917C-955B28B9068F}"/>
              </a:ext>
            </a:extLst>
          </p:cNvPr>
          <p:cNvPicPr>
            <a:picLocks noChangeAspect="1"/>
          </p:cNvPicPr>
          <p:nvPr/>
        </p:nvPicPr>
        <p:blipFill>
          <a:blip r:embed="rId4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205" y="4975841"/>
            <a:ext cx="1080000" cy="803250"/>
          </a:xfrm>
          <a:prstGeom prst="rect">
            <a:avLst/>
          </a:prstGeom>
        </p:spPr>
      </p:pic>
      <p:pic>
        <p:nvPicPr>
          <p:cNvPr id="149" name="그림 148" descr="일렉트릭 블루, 코발트 블루, 블루이(가) 표시된 사진&#10;&#10;자동 생성된 설명">
            <a:extLst>
              <a:ext uri="{FF2B5EF4-FFF2-40B4-BE49-F238E27FC236}">
                <a16:creationId xmlns:a16="http://schemas.microsoft.com/office/drawing/2014/main" id="{3DED7343-7330-4DFB-AD38-DB08846CF2E6}"/>
              </a:ext>
            </a:extLst>
          </p:cNvPr>
          <p:cNvPicPr>
            <a:picLocks noChangeAspect="1"/>
          </p:cNvPicPr>
          <p:nvPr/>
        </p:nvPicPr>
        <p:blipFill>
          <a:blip r:embed="rId4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2794" y="4977516"/>
            <a:ext cx="1080000" cy="803250"/>
          </a:xfrm>
          <a:prstGeom prst="rect">
            <a:avLst/>
          </a:prstGeom>
        </p:spPr>
      </p:pic>
      <p:pic>
        <p:nvPicPr>
          <p:cNvPr id="150" name="그림 149" descr="일렉트릭 블루, 코발트 블루, 블루, 지상이(가) 표시된 사진&#10;&#10;자동 생성된 설명">
            <a:extLst>
              <a:ext uri="{FF2B5EF4-FFF2-40B4-BE49-F238E27FC236}">
                <a16:creationId xmlns:a16="http://schemas.microsoft.com/office/drawing/2014/main" id="{5AC54274-DB2E-49AC-95A3-D4210E9324B3}"/>
              </a:ext>
            </a:extLst>
          </p:cNvPr>
          <p:cNvPicPr>
            <a:picLocks noChangeAspect="1"/>
          </p:cNvPicPr>
          <p:nvPr/>
        </p:nvPicPr>
        <p:blipFill>
          <a:blip r:embed="rId4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0012" y="4975476"/>
            <a:ext cx="1080000" cy="803250"/>
          </a:xfrm>
          <a:prstGeom prst="rect">
            <a:avLst/>
          </a:prstGeom>
        </p:spPr>
      </p:pic>
      <p:pic>
        <p:nvPicPr>
          <p:cNvPr id="151" name="그림 150" descr="블루, 다채로움이(가) 표시된 사진&#10;&#10;자동 생성된 설명">
            <a:extLst>
              <a:ext uri="{FF2B5EF4-FFF2-40B4-BE49-F238E27FC236}">
                <a16:creationId xmlns:a16="http://schemas.microsoft.com/office/drawing/2014/main" id="{A392A7A9-14FF-4D77-92E9-90A958706CE1}"/>
              </a:ext>
            </a:extLst>
          </p:cNvPr>
          <p:cNvPicPr>
            <a:picLocks noChangeAspect="1"/>
          </p:cNvPicPr>
          <p:nvPr/>
        </p:nvPicPr>
        <p:blipFill>
          <a:blip r:embed="rId4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808" y="4977279"/>
            <a:ext cx="1080000" cy="803250"/>
          </a:xfrm>
          <a:prstGeom prst="rect">
            <a:avLst/>
          </a:prstGeom>
        </p:spPr>
      </p:pic>
      <p:pic>
        <p:nvPicPr>
          <p:cNvPr id="159" name="그림 158" descr="일렉트릭 블루, 코발트 블루, 마조렐 블루, 다채로움이(가) 표시된 사진&#10;&#10;자동 생성된 설명">
            <a:extLst>
              <a:ext uri="{FF2B5EF4-FFF2-40B4-BE49-F238E27FC236}">
                <a16:creationId xmlns:a16="http://schemas.microsoft.com/office/drawing/2014/main" id="{A87CD435-3052-48B8-987E-087F4A1E5D47}"/>
              </a:ext>
            </a:extLst>
          </p:cNvPr>
          <p:cNvPicPr>
            <a:picLocks noChangeAspect="1"/>
          </p:cNvPicPr>
          <p:nvPr/>
        </p:nvPicPr>
        <p:blipFill>
          <a:blip r:embed="rId5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308" y="6924069"/>
            <a:ext cx="1080000" cy="803250"/>
          </a:xfrm>
          <a:prstGeom prst="rect">
            <a:avLst/>
          </a:prstGeom>
        </p:spPr>
      </p:pic>
      <p:pic>
        <p:nvPicPr>
          <p:cNvPr id="160" name="그림 159" descr="일렉트릭 블루, 블루이(가) 표시된 사진&#10;&#10;자동 생성된 설명">
            <a:extLst>
              <a:ext uri="{FF2B5EF4-FFF2-40B4-BE49-F238E27FC236}">
                <a16:creationId xmlns:a16="http://schemas.microsoft.com/office/drawing/2014/main" id="{C56439F4-BBEC-4DEC-851C-10F8991B8C36}"/>
              </a:ext>
            </a:extLst>
          </p:cNvPr>
          <p:cNvPicPr>
            <a:picLocks noChangeAspect="1"/>
          </p:cNvPicPr>
          <p:nvPr/>
        </p:nvPicPr>
        <p:blipFill>
          <a:blip r:embed="rId5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374" y="6925032"/>
            <a:ext cx="1080000" cy="803250"/>
          </a:xfrm>
          <a:prstGeom prst="rect">
            <a:avLst/>
          </a:prstGeom>
        </p:spPr>
      </p:pic>
      <p:pic>
        <p:nvPicPr>
          <p:cNvPr id="161" name="그림 160" descr="일렉트릭 블루, 코발트 블루, 다채로움, 블루이(가) 표시된 사진&#10;&#10;자동 생성된 설명">
            <a:extLst>
              <a:ext uri="{FF2B5EF4-FFF2-40B4-BE49-F238E27FC236}">
                <a16:creationId xmlns:a16="http://schemas.microsoft.com/office/drawing/2014/main" id="{ECEA591A-C12B-408B-AAC6-6859E9B4C33B}"/>
              </a:ext>
            </a:extLst>
          </p:cNvPr>
          <p:cNvPicPr>
            <a:picLocks noChangeAspect="1"/>
          </p:cNvPicPr>
          <p:nvPr/>
        </p:nvPicPr>
        <p:blipFill>
          <a:blip r:embed="rId5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1557" y="6924319"/>
            <a:ext cx="1080000" cy="803250"/>
          </a:xfrm>
          <a:prstGeom prst="rect">
            <a:avLst/>
          </a:prstGeom>
        </p:spPr>
      </p:pic>
      <p:pic>
        <p:nvPicPr>
          <p:cNvPr id="162" name="그림 161" descr="일렉트릭 블루, 다채로움, 코발트 블루, 블루이(가) 표시된 사진&#10;&#10;자동 생성된 설명">
            <a:extLst>
              <a:ext uri="{FF2B5EF4-FFF2-40B4-BE49-F238E27FC236}">
                <a16:creationId xmlns:a16="http://schemas.microsoft.com/office/drawing/2014/main" id="{76FD1CA8-A4BC-4054-9015-6F868B7A5A97}"/>
              </a:ext>
            </a:extLst>
          </p:cNvPr>
          <p:cNvPicPr>
            <a:picLocks noChangeAspect="1"/>
          </p:cNvPicPr>
          <p:nvPr/>
        </p:nvPicPr>
        <p:blipFill>
          <a:blip r:embed="rId5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9646" y="6921094"/>
            <a:ext cx="1080000" cy="803250"/>
          </a:xfrm>
          <a:prstGeom prst="rect">
            <a:avLst/>
          </a:prstGeom>
        </p:spPr>
      </p:pic>
      <p:pic>
        <p:nvPicPr>
          <p:cNvPr id="163" name="그림 162" descr="일렉트릭 블루, 다채로움, 코발트 블루, 블루이(가) 표시된 사진&#10;&#10;자동 생성된 설명">
            <a:extLst>
              <a:ext uri="{FF2B5EF4-FFF2-40B4-BE49-F238E27FC236}">
                <a16:creationId xmlns:a16="http://schemas.microsoft.com/office/drawing/2014/main" id="{741069CA-E956-47B3-979C-4F389DEE85C1}"/>
              </a:ext>
            </a:extLst>
          </p:cNvPr>
          <p:cNvPicPr>
            <a:picLocks noChangeAspect="1"/>
          </p:cNvPicPr>
          <p:nvPr/>
        </p:nvPicPr>
        <p:blipFill>
          <a:blip r:embed="rId5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17" y="6924069"/>
            <a:ext cx="1080000" cy="803250"/>
          </a:xfrm>
          <a:prstGeom prst="rect">
            <a:avLst/>
          </a:prstGeom>
        </p:spPr>
      </p:pic>
      <p:pic>
        <p:nvPicPr>
          <p:cNvPr id="164" name="그림 163" descr="일렉트릭 블루, 코발트 블루, 다채로움, 블루이(가) 표시된 사진&#10;&#10;자동 생성된 설명">
            <a:extLst>
              <a:ext uri="{FF2B5EF4-FFF2-40B4-BE49-F238E27FC236}">
                <a16:creationId xmlns:a16="http://schemas.microsoft.com/office/drawing/2014/main" id="{52AF8775-436E-4F61-ABAE-1A69A994BC27}"/>
              </a:ext>
            </a:extLst>
          </p:cNvPr>
          <p:cNvPicPr>
            <a:picLocks noChangeAspect="1"/>
          </p:cNvPicPr>
          <p:nvPr/>
        </p:nvPicPr>
        <p:blipFill>
          <a:blip r:embed="rId5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8656" y="6920531"/>
            <a:ext cx="1080000" cy="803250"/>
          </a:xfrm>
          <a:prstGeom prst="rect">
            <a:avLst/>
          </a:prstGeom>
        </p:spPr>
      </p:pic>
      <p:pic>
        <p:nvPicPr>
          <p:cNvPr id="178" name="그림 177">
            <a:extLst>
              <a:ext uri="{FF2B5EF4-FFF2-40B4-BE49-F238E27FC236}">
                <a16:creationId xmlns:a16="http://schemas.microsoft.com/office/drawing/2014/main" id="{C98E9D6D-C5B2-40AA-82EE-320E7DBD749A}"/>
              </a:ext>
            </a:extLst>
          </p:cNvPr>
          <p:cNvPicPr>
            <a:picLocks noChangeAspect="1"/>
          </p:cNvPicPr>
          <p:nvPr/>
        </p:nvPicPr>
        <p:blipFill>
          <a:blip r:embed="rId56" cstate="hqprint">
            <a:extLst>
              <a:ext uri="{BEBA8EAE-BF5A-486C-A8C5-ECC9F3942E4B}">
                <a14:imgProps xmlns:a14="http://schemas.microsoft.com/office/drawing/2010/main">
                  <a14:imgLayer r:embed="rId57">
                    <a14:imgEffect>
                      <a14:sharpenSoften amount="50000"/>
                    </a14:imgEffect>
                    <a14:imgEffect>
                      <a14:brightnessContrast brigh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2794" y="5806336"/>
            <a:ext cx="1080000" cy="803250"/>
          </a:xfrm>
          <a:prstGeom prst="rect">
            <a:avLst/>
          </a:prstGeom>
        </p:spPr>
      </p:pic>
      <p:pic>
        <p:nvPicPr>
          <p:cNvPr id="179" name="그림 178">
            <a:extLst>
              <a:ext uri="{FF2B5EF4-FFF2-40B4-BE49-F238E27FC236}">
                <a16:creationId xmlns:a16="http://schemas.microsoft.com/office/drawing/2014/main" id="{CF5D8C04-C910-46EC-B696-C251FE1CDB11}"/>
              </a:ext>
            </a:extLst>
          </p:cNvPr>
          <p:cNvPicPr>
            <a:picLocks noChangeAspect="1"/>
          </p:cNvPicPr>
          <p:nvPr/>
        </p:nvPicPr>
        <p:blipFill>
          <a:blip r:embed="rId58" cstate="hqprint">
            <a:extLst>
              <a:ext uri="{BEBA8EAE-BF5A-486C-A8C5-ECC9F3942E4B}">
                <a14:imgProps xmlns:a14="http://schemas.microsoft.com/office/drawing/2010/main">
                  <a14:imgLayer r:embed="rId59">
                    <a14:imgEffect>
                      <a14:sharpenSoften amount="50000"/>
                    </a14:imgEffect>
                    <a14:imgEffect>
                      <a14:brightnessContrast brigh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155" y="5805143"/>
            <a:ext cx="1080000" cy="803250"/>
          </a:xfrm>
          <a:prstGeom prst="rect">
            <a:avLst/>
          </a:prstGeom>
        </p:spPr>
      </p:pic>
      <p:pic>
        <p:nvPicPr>
          <p:cNvPr id="180" name="그림 179">
            <a:extLst>
              <a:ext uri="{FF2B5EF4-FFF2-40B4-BE49-F238E27FC236}">
                <a16:creationId xmlns:a16="http://schemas.microsoft.com/office/drawing/2014/main" id="{B25FDB42-3183-4DB4-90E2-5EE171A9E341}"/>
              </a:ext>
            </a:extLst>
          </p:cNvPr>
          <p:cNvPicPr>
            <a:picLocks noChangeAspect="1"/>
          </p:cNvPicPr>
          <p:nvPr/>
        </p:nvPicPr>
        <p:blipFill>
          <a:blip r:embed="rId60" cstate="hqprint">
            <a:extLst>
              <a:ext uri="{BEBA8EAE-BF5A-486C-A8C5-ECC9F3942E4B}">
                <a14:imgProps xmlns:a14="http://schemas.microsoft.com/office/drawing/2010/main">
                  <a14:imgLayer r:embed="rId61">
                    <a14:imgEffect>
                      <a14:sharpenSoften amount="5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705" y="5805759"/>
            <a:ext cx="1080000" cy="803250"/>
          </a:xfrm>
          <a:prstGeom prst="rect">
            <a:avLst/>
          </a:prstGeom>
        </p:spPr>
      </p:pic>
      <p:pic>
        <p:nvPicPr>
          <p:cNvPr id="181" name="그림 180">
            <a:extLst>
              <a:ext uri="{FF2B5EF4-FFF2-40B4-BE49-F238E27FC236}">
                <a16:creationId xmlns:a16="http://schemas.microsoft.com/office/drawing/2014/main" id="{E462FE99-38A6-49B5-B5A2-89C39B019766}"/>
              </a:ext>
            </a:extLst>
          </p:cNvPr>
          <p:cNvPicPr>
            <a:picLocks noChangeAspect="1"/>
          </p:cNvPicPr>
          <p:nvPr/>
        </p:nvPicPr>
        <p:blipFill>
          <a:blip r:embed="rId62" cstate="hqprint">
            <a:extLst>
              <a:ext uri="{BEBA8EAE-BF5A-486C-A8C5-ECC9F3942E4B}">
                <a14:imgProps xmlns:a14="http://schemas.microsoft.com/office/drawing/2010/main">
                  <a14:imgLayer r:embed="rId63">
                    <a14:imgEffect>
                      <a14:sharpenSoften amount="50000"/>
                    </a14:imgEffect>
                    <a14:imgEffect>
                      <a14:brightnessContrast brigh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006" y="5805143"/>
            <a:ext cx="1080000" cy="803250"/>
          </a:xfrm>
          <a:prstGeom prst="rect">
            <a:avLst/>
          </a:prstGeom>
        </p:spPr>
      </p:pic>
      <p:pic>
        <p:nvPicPr>
          <p:cNvPr id="182" name="그림 181">
            <a:extLst>
              <a:ext uri="{FF2B5EF4-FFF2-40B4-BE49-F238E27FC236}">
                <a16:creationId xmlns:a16="http://schemas.microsoft.com/office/drawing/2014/main" id="{81BC0B40-B000-4BD9-BC9A-51916BB90C1E}"/>
              </a:ext>
            </a:extLst>
          </p:cNvPr>
          <p:cNvPicPr>
            <a:picLocks noChangeAspect="1"/>
          </p:cNvPicPr>
          <p:nvPr/>
        </p:nvPicPr>
        <p:blipFill>
          <a:blip r:embed="rId64" cstate="hqprint">
            <a:extLst>
              <a:ext uri="{BEBA8EAE-BF5A-486C-A8C5-ECC9F3942E4B}">
                <a14:imgProps xmlns:a14="http://schemas.microsoft.com/office/drawing/2010/main">
                  <a14:imgLayer r:embed="rId65">
                    <a14:imgEffect>
                      <a14:sharpenSoften amount="5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5503" y="5802978"/>
            <a:ext cx="1080000" cy="803250"/>
          </a:xfrm>
          <a:prstGeom prst="rect">
            <a:avLst/>
          </a:prstGeom>
        </p:spPr>
      </p:pic>
      <p:pic>
        <p:nvPicPr>
          <p:cNvPr id="183" name="그림 182" descr="블루이(가) 표시된 사진&#10;&#10;자동 생성된 설명">
            <a:extLst>
              <a:ext uri="{FF2B5EF4-FFF2-40B4-BE49-F238E27FC236}">
                <a16:creationId xmlns:a16="http://schemas.microsoft.com/office/drawing/2014/main" id="{DCF8D9D6-C320-4F27-84D7-435DDCF2494C}"/>
              </a:ext>
            </a:extLst>
          </p:cNvPr>
          <p:cNvPicPr>
            <a:picLocks noChangeAspect="1"/>
          </p:cNvPicPr>
          <p:nvPr/>
        </p:nvPicPr>
        <p:blipFill>
          <a:blip r:embed="rId66" cstate="hqprint">
            <a:extLst>
              <a:ext uri="{BEBA8EAE-BF5A-486C-A8C5-ECC9F3942E4B}">
                <a14:imgProps xmlns:a14="http://schemas.microsoft.com/office/drawing/2010/main">
                  <a14:imgLayer r:embed="rId67">
                    <a14:imgEffect>
                      <a14:sharpenSoften amount="50000"/>
                    </a14:imgEffect>
                    <a14:imgEffect>
                      <a14:brightnessContrast brigh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451" y="5805231"/>
            <a:ext cx="1080000" cy="803250"/>
          </a:xfrm>
          <a:prstGeom prst="rect">
            <a:avLst/>
          </a:prstGeom>
        </p:spPr>
      </p:pic>
      <p:pic>
        <p:nvPicPr>
          <p:cNvPr id="191" name="그림 190">
            <a:extLst>
              <a:ext uri="{FF2B5EF4-FFF2-40B4-BE49-F238E27FC236}">
                <a16:creationId xmlns:a16="http://schemas.microsoft.com/office/drawing/2014/main" id="{A23CFCDA-40A6-46CE-B7D2-C56AEABFF44B}"/>
              </a:ext>
            </a:extLst>
          </p:cNvPr>
          <p:cNvPicPr>
            <a:picLocks noChangeAspect="1"/>
          </p:cNvPicPr>
          <p:nvPr/>
        </p:nvPicPr>
        <p:blipFill>
          <a:blip r:embed="rId68" cstate="hqprint">
            <a:extLst>
              <a:ext uri="{BEBA8EAE-BF5A-486C-A8C5-ECC9F3942E4B}">
                <a14:imgProps xmlns:a14="http://schemas.microsoft.com/office/drawing/2010/main">
                  <a14:imgLayer r:embed="rId69">
                    <a14:imgEffect>
                      <a14:sharpenSoften amount="50000"/>
                    </a14:imgEffect>
                    <a14:imgEffect>
                      <a14:brightnessContrast bright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097" y="7751665"/>
            <a:ext cx="1080000" cy="803250"/>
          </a:xfrm>
          <a:prstGeom prst="rect">
            <a:avLst/>
          </a:prstGeom>
        </p:spPr>
      </p:pic>
      <p:pic>
        <p:nvPicPr>
          <p:cNvPr id="192" name="그림 191">
            <a:extLst>
              <a:ext uri="{FF2B5EF4-FFF2-40B4-BE49-F238E27FC236}">
                <a16:creationId xmlns:a16="http://schemas.microsoft.com/office/drawing/2014/main" id="{62209D0D-F81E-493D-BC16-44D92A3218FF}"/>
              </a:ext>
            </a:extLst>
          </p:cNvPr>
          <p:cNvPicPr>
            <a:picLocks noChangeAspect="1"/>
          </p:cNvPicPr>
          <p:nvPr/>
        </p:nvPicPr>
        <p:blipFill>
          <a:blip r:embed="rId70" cstate="hqprint">
            <a:extLst>
              <a:ext uri="{BEBA8EAE-BF5A-486C-A8C5-ECC9F3942E4B}">
                <a14:imgProps xmlns:a14="http://schemas.microsoft.com/office/drawing/2010/main">
                  <a14:imgLayer r:embed="rId71">
                    <a14:imgEffect>
                      <a14:sharpenSoften amount="50000"/>
                    </a14:imgEffect>
                    <a14:imgEffect>
                      <a14:brightnessContrast bright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98" y="7748753"/>
            <a:ext cx="1080000" cy="803250"/>
          </a:xfrm>
          <a:prstGeom prst="rect">
            <a:avLst/>
          </a:prstGeom>
        </p:spPr>
      </p:pic>
      <p:pic>
        <p:nvPicPr>
          <p:cNvPr id="193" name="그림 192">
            <a:extLst>
              <a:ext uri="{FF2B5EF4-FFF2-40B4-BE49-F238E27FC236}">
                <a16:creationId xmlns:a16="http://schemas.microsoft.com/office/drawing/2014/main" id="{1A696ADF-38EA-4478-9385-7D920D4B1DC2}"/>
              </a:ext>
            </a:extLst>
          </p:cNvPr>
          <p:cNvPicPr>
            <a:picLocks noChangeAspect="1"/>
          </p:cNvPicPr>
          <p:nvPr/>
        </p:nvPicPr>
        <p:blipFill>
          <a:blip r:embed="rId72" cstate="hqprint">
            <a:extLst>
              <a:ext uri="{BEBA8EAE-BF5A-486C-A8C5-ECC9F3942E4B}">
                <a14:imgProps xmlns:a14="http://schemas.microsoft.com/office/drawing/2010/main">
                  <a14:imgLayer r:embed="rId73">
                    <a14:imgEffect>
                      <a14:sharpenSoften amount="50000"/>
                    </a14:imgEffect>
                    <a14:imgEffect>
                      <a14:brightnessContrast brigh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642" y="7752393"/>
            <a:ext cx="1080000" cy="803250"/>
          </a:xfrm>
          <a:prstGeom prst="rect">
            <a:avLst/>
          </a:prstGeom>
        </p:spPr>
      </p:pic>
      <p:pic>
        <p:nvPicPr>
          <p:cNvPr id="194" name="그림 193">
            <a:extLst>
              <a:ext uri="{FF2B5EF4-FFF2-40B4-BE49-F238E27FC236}">
                <a16:creationId xmlns:a16="http://schemas.microsoft.com/office/drawing/2014/main" id="{2B361B98-4CDE-4104-83CE-5985CBC70E0D}"/>
              </a:ext>
            </a:extLst>
          </p:cNvPr>
          <p:cNvPicPr>
            <a:picLocks noChangeAspect="1"/>
          </p:cNvPicPr>
          <p:nvPr/>
        </p:nvPicPr>
        <p:blipFill>
          <a:blip r:embed="rId74" cstate="hqprint">
            <a:extLst>
              <a:ext uri="{BEBA8EAE-BF5A-486C-A8C5-ECC9F3942E4B}">
                <a14:imgProps xmlns:a14="http://schemas.microsoft.com/office/drawing/2010/main">
                  <a14:imgLayer r:embed="rId75">
                    <a14:imgEffect>
                      <a14:sharpenSoften amount="50000"/>
                    </a14:imgEffect>
                    <a14:imgEffect>
                      <a14:brightnessContrast bright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1854" y="7751665"/>
            <a:ext cx="1080000" cy="803250"/>
          </a:xfrm>
          <a:prstGeom prst="rect">
            <a:avLst/>
          </a:prstGeom>
        </p:spPr>
      </p:pic>
      <p:pic>
        <p:nvPicPr>
          <p:cNvPr id="195" name="그림 194" descr="패브릭이(가) 표시된 사진&#10;&#10;자동 생성된 설명">
            <a:extLst>
              <a:ext uri="{FF2B5EF4-FFF2-40B4-BE49-F238E27FC236}">
                <a16:creationId xmlns:a16="http://schemas.microsoft.com/office/drawing/2014/main" id="{61CAFE7A-B513-472E-AF54-C673F3A26811}"/>
              </a:ext>
            </a:extLst>
          </p:cNvPr>
          <p:cNvPicPr>
            <a:picLocks noChangeAspect="1"/>
          </p:cNvPicPr>
          <p:nvPr/>
        </p:nvPicPr>
        <p:blipFill>
          <a:blip r:embed="rId76" cstate="hqprint">
            <a:extLst>
              <a:ext uri="{BEBA8EAE-BF5A-486C-A8C5-ECC9F3942E4B}">
                <a14:imgProps xmlns:a14="http://schemas.microsoft.com/office/drawing/2010/main">
                  <a14:imgLayer r:embed="rId77">
                    <a14:imgEffect>
                      <a14:sharpenSoften amount="50000"/>
                    </a14:imgEffect>
                    <a14:imgEffect>
                      <a14:brightnessContrast bright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119" y="7748753"/>
            <a:ext cx="1080000" cy="803250"/>
          </a:xfrm>
          <a:prstGeom prst="rect">
            <a:avLst/>
          </a:prstGeom>
        </p:spPr>
      </p:pic>
      <p:pic>
        <p:nvPicPr>
          <p:cNvPr id="196" name="그림 195">
            <a:extLst>
              <a:ext uri="{FF2B5EF4-FFF2-40B4-BE49-F238E27FC236}">
                <a16:creationId xmlns:a16="http://schemas.microsoft.com/office/drawing/2014/main" id="{9AE0C760-73D9-41A0-B753-8B9E8EEBA1C0}"/>
              </a:ext>
            </a:extLst>
          </p:cNvPr>
          <p:cNvPicPr>
            <a:picLocks noChangeAspect="1"/>
          </p:cNvPicPr>
          <p:nvPr/>
        </p:nvPicPr>
        <p:blipFill>
          <a:blip r:embed="rId78" cstate="hqprint">
            <a:extLst>
              <a:ext uri="{BEBA8EAE-BF5A-486C-A8C5-ECC9F3942E4B}">
                <a14:imgProps xmlns:a14="http://schemas.microsoft.com/office/drawing/2010/main">
                  <a14:imgLayer r:embed="rId79">
                    <a14:imgEffect>
                      <a14:sharpenSoften amount="50000"/>
                    </a14:imgEffect>
                    <a14:imgEffect>
                      <a14:brightnessContrast bright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6139" y="7750849"/>
            <a:ext cx="1080000" cy="803250"/>
          </a:xfrm>
          <a:prstGeom prst="rect">
            <a:avLst/>
          </a:prstGeom>
        </p:spPr>
      </p:pic>
      <p:pic>
        <p:nvPicPr>
          <p:cNvPr id="209" name="그림 208">
            <a:extLst>
              <a:ext uri="{FF2B5EF4-FFF2-40B4-BE49-F238E27FC236}">
                <a16:creationId xmlns:a16="http://schemas.microsoft.com/office/drawing/2014/main" id="{518AFEE4-8B5D-4B75-B1E1-D663A0442678}"/>
              </a:ext>
            </a:extLst>
          </p:cNvPr>
          <p:cNvPicPr>
            <a:picLocks noChangeAspect="1"/>
          </p:cNvPicPr>
          <p:nvPr/>
        </p:nvPicPr>
        <p:blipFill>
          <a:blip r:embed="rId80" cstate="hqprint">
            <a:extLst>
              <a:ext uri="{BEBA8EAE-BF5A-486C-A8C5-ECC9F3942E4B}">
                <a14:imgProps xmlns:a14="http://schemas.microsoft.com/office/drawing/2010/main">
                  <a14:imgLayer r:embed="rId81">
                    <a14:imgEffect>
                      <a14:sharpenSoften amount="50000"/>
                    </a14:imgEffect>
                    <a14:imgEffect>
                      <a14:brightnessContrast bright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8429" y="8862779"/>
            <a:ext cx="1080000" cy="803250"/>
          </a:xfrm>
          <a:prstGeom prst="rect">
            <a:avLst/>
          </a:prstGeom>
        </p:spPr>
      </p:pic>
      <p:pic>
        <p:nvPicPr>
          <p:cNvPr id="210" name="그림 209">
            <a:extLst>
              <a:ext uri="{FF2B5EF4-FFF2-40B4-BE49-F238E27FC236}">
                <a16:creationId xmlns:a16="http://schemas.microsoft.com/office/drawing/2014/main" id="{B8585721-5BB9-4AC5-A791-7A07727D099C}"/>
              </a:ext>
            </a:extLst>
          </p:cNvPr>
          <p:cNvPicPr>
            <a:picLocks noChangeAspect="1"/>
          </p:cNvPicPr>
          <p:nvPr/>
        </p:nvPicPr>
        <p:blipFill>
          <a:blip r:embed="rId82" cstate="hqprint">
            <a:extLst>
              <a:ext uri="{BEBA8EAE-BF5A-486C-A8C5-ECC9F3942E4B}">
                <a14:imgProps xmlns:a14="http://schemas.microsoft.com/office/drawing/2010/main">
                  <a14:imgLayer r:embed="rId83">
                    <a14:imgEffect>
                      <a14:sharpenSoften amount="50000"/>
                    </a14:imgEffect>
                    <a14:imgEffect>
                      <a14:brightnessContrast bright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9952" y="8862884"/>
            <a:ext cx="1080000" cy="803250"/>
          </a:xfrm>
          <a:prstGeom prst="rect">
            <a:avLst/>
          </a:prstGeom>
        </p:spPr>
      </p:pic>
      <p:pic>
        <p:nvPicPr>
          <p:cNvPr id="211" name="그림 210">
            <a:extLst>
              <a:ext uri="{FF2B5EF4-FFF2-40B4-BE49-F238E27FC236}">
                <a16:creationId xmlns:a16="http://schemas.microsoft.com/office/drawing/2014/main" id="{8759A4C9-3CB4-4B1F-BAA7-9F6DFF407CAD}"/>
              </a:ext>
            </a:extLst>
          </p:cNvPr>
          <p:cNvPicPr>
            <a:picLocks noChangeAspect="1"/>
          </p:cNvPicPr>
          <p:nvPr/>
        </p:nvPicPr>
        <p:blipFill>
          <a:blip r:embed="rId84" cstate="hqprint">
            <a:extLst>
              <a:ext uri="{BEBA8EAE-BF5A-486C-A8C5-ECC9F3942E4B}">
                <a14:imgProps xmlns:a14="http://schemas.microsoft.com/office/drawing/2010/main">
                  <a14:imgLayer r:embed="rId85">
                    <a14:imgEffect>
                      <a14:sharpenSoften amount="50000"/>
                    </a14:imgEffect>
                    <a14:imgEffect>
                      <a14:brightnessContrast bright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374" y="8863870"/>
            <a:ext cx="1080000" cy="803250"/>
          </a:xfrm>
          <a:prstGeom prst="rect">
            <a:avLst/>
          </a:prstGeom>
        </p:spPr>
      </p:pic>
      <p:pic>
        <p:nvPicPr>
          <p:cNvPr id="212" name="그림 211">
            <a:extLst>
              <a:ext uri="{FF2B5EF4-FFF2-40B4-BE49-F238E27FC236}">
                <a16:creationId xmlns:a16="http://schemas.microsoft.com/office/drawing/2014/main" id="{DB85C421-ADB6-4CEF-BF41-81A114B06242}"/>
              </a:ext>
            </a:extLst>
          </p:cNvPr>
          <p:cNvPicPr>
            <a:picLocks noChangeAspect="1"/>
          </p:cNvPicPr>
          <p:nvPr/>
        </p:nvPicPr>
        <p:blipFill>
          <a:blip r:embed="rId86" cstate="hqprint">
            <a:extLst>
              <a:ext uri="{BEBA8EAE-BF5A-486C-A8C5-ECC9F3942E4B}">
                <a14:imgProps xmlns:a14="http://schemas.microsoft.com/office/drawing/2010/main">
                  <a14:imgLayer r:embed="rId87">
                    <a14:imgEffect>
                      <a14:sharpenSoften amount="50000"/>
                    </a14:imgEffect>
                    <a14:imgEffect>
                      <a14:brightnessContrast bright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5130" y="8860940"/>
            <a:ext cx="1080000" cy="803250"/>
          </a:xfrm>
          <a:prstGeom prst="rect">
            <a:avLst/>
          </a:prstGeom>
        </p:spPr>
      </p:pic>
      <p:pic>
        <p:nvPicPr>
          <p:cNvPr id="213" name="그림 212">
            <a:extLst>
              <a:ext uri="{FF2B5EF4-FFF2-40B4-BE49-F238E27FC236}">
                <a16:creationId xmlns:a16="http://schemas.microsoft.com/office/drawing/2014/main" id="{FB5D4DEA-C1DE-46B0-AF79-D2F53A4DAD9B}"/>
              </a:ext>
            </a:extLst>
          </p:cNvPr>
          <p:cNvPicPr>
            <a:picLocks noChangeAspect="1"/>
          </p:cNvPicPr>
          <p:nvPr/>
        </p:nvPicPr>
        <p:blipFill>
          <a:blip r:embed="rId88" cstate="hqprint">
            <a:extLst>
              <a:ext uri="{BEBA8EAE-BF5A-486C-A8C5-ECC9F3942E4B}">
                <a14:imgProps xmlns:a14="http://schemas.microsoft.com/office/drawing/2010/main">
                  <a14:imgLayer r:embed="rId89">
                    <a14:imgEffect>
                      <a14:sharpenSoften amount="50000"/>
                    </a14:imgEffect>
                    <a14:imgEffect>
                      <a14:brightnessContrast bright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0533" y="8862708"/>
            <a:ext cx="1080000" cy="803250"/>
          </a:xfrm>
          <a:prstGeom prst="rect">
            <a:avLst/>
          </a:prstGeom>
        </p:spPr>
      </p:pic>
      <p:pic>
        <p:nvPicPr>
          <p:cNvPr id="214" name="그림 213" descr="갈색, 지상이(가) 표시된 사진&#10;&#10;자동 생성된 설명">
            <a:extLst>
              <a:ext uri="{FF2B5EF4-FFF2-40B4-BE49-F238E27FC236}">
                <a16:creationId xmlns:a16="http://schemas.microsoft.com/office/drawing/2014/main" id="{B805E116-3F8D-4765-889B-054F0C8D9429}"/>
              </a:ext>
            </a:extLst>
          </p:cNvPr>
          <p:cNvPicPr>
            <a:picLocks noChangeAspect="1"/>
          </p:cNvPicPr>
          <p:nvPr/>
        </p:nvPicPr>
        <p:blipFill>
          <a:blip r:embed="rId90" cstate="hqprint">
            <a:extLst>
              <a:ext uri="{BEBA8EAE-BF5A-486C-A8C5-ECC9F3942E4B}">
                <a14:imgProps xmlns:a14="http://schemas.microsoft.com/office/drawing/2010/main">
                  <a14:imgLayer r:embed="rId91">
                    <a14:imgEffect>
                      <a14:sharpenSoften amount="50000"/>
                    </a14:imgEffect>
                    <a14:imgEffect>
                      <a14:brightnessContrast bright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552" y="8863291"/>
            <a:ext cx="1080000" cy="803250"/>
          </a:xfrm>
          <a:prstGeom prst="rect">
            <a:avLst/>
          </a:prstGeom>
        </p:spPr>
      </p:pic>
      <p:pic>
        <p:nvPicPr>
          <p:cNvPr id="226" name="그림 225">
            <a:extLst>
              <a:ext uri="{FF2B5EF4-FFF2-40B4-BE49-F238E27FC236}">
                <a16:creationId xmlns:a16="http://schemas.microsoft.com/office/drawing/2014/main" id="{0AAACAE6-FF66-49A3-987F-F6628FA4BC89}"/>
              </a:ext>
            </a:extLst>
          </p:cNvPr>
          <p:cNvPicPr>
            <a:picLocks noChangeAspect="1"/>
          </p:cNvPicPr>
          <p:nvPr/>
        </p:nvPicPr>
        <p:blipFill>
          <a:blip r:embed="rId92" cstate="hqprint">
            <a:extLst>
              <a:ext uri="{BEBA8EAE-BF5A-486C-A8C5-ECC9F3942E4B}">
                <a14:imgProps xmlns:a14="http://schemas.microsoft.com/office/drawing/2010/main">
                  <a14:imgLayer r:embed="rId93">
                    <a14:imgEffect>
                      <a14:sharpenSoften amount="50000"/>
                    </a14:imgEffect>
                    <a14:imgEffect>
                      <a14:saturation sat="33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707" y="9693260"/>
            <a:ext cx="1080000" cy="803250"/>
          </a:xfrm>
          <a:prstGeom prst="rect">
            <a:avLst/>
          </a:prstGeom>
        </p:spPr>
      </p:pic>
      <p:pic>
        <p:nvPicPr>
          <p:cNvPr id="227" name="그림 226">
            <a:extLst>
              <a:ext uri="{FF2B5EF4-FFF2-40B4-BE49-F238E27FC236}">
                <a16:creationId xmlns:a16="http://schemas.microsoft.com/office/drawing/2014/main" id="{2E4700B6-D828-44CA-BBC8-3C21EDBACF34}"/>
              </a:ext>
            </a:extLst>
          </p:cNvPr>
          <p:cNvPicPr>
            <a:picLocks noChangeAspect="1"/>
          </p:cNvPicPr>
          <p:nvPr/>
        </p:nvPicPr>
        <p:blipFill>
          <a:blip r:embed="rId94" cstate="hqprint">
            <a:extLst>
              <a:ext uri="{BEBA8EAE-BF5A-486C-A8C5-ECC9F3942E4B}">
                <a14:imgProps xmlns:a14="http://schemas.microsoft.com/office/drawing/2010/main">
                  <a14:imgLayer r:embed="rId95">
                    <a14:imgEffect>
                      <a14:saturation sat="33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672" y="9693055"/>
            <a:ext cx="1080000" cy="803250"/>
          </a:xfrm>
          <a:prstGeom prst="rect">
            <a:avLst/>
          </a:prstGeom>
        </p:spPr>
      </p:pic>
      <p:pic>
        <p:nvPicPr>
          <p:cNvPr id="228" name="그림 227">
            <a:extLst>
              <a:ext uri="{FF2B5EF4-FFF2-40B4-BE49-F238E27FC236}">
                <a16:creationId xmlns:a16="http://schemas.microsoft.com/office/drawing/2014/main" id="{AA8D90C5-2F3F-46EF-8B06-C42F67B6DCFE}"/>
              </a:ext>
            </a:extLst>
          </p:cNvPr>
          <p:cNvPicPr>
            <a:picLocks noChangeAspect="1"/>
          </p:cNvPicPr>
          <p:nvPr/>
        </p:nvPicPr>
        <p:blipFill>
          <a:blip r:embed="rId96" cstate="hqprint">
            <a:extLst>
              <a:ext uri="{BEBA8EAE-BF5A-486C-A8C5-ECC9F3942E4B}">
                <a14:imgProps xmlns:a14="http://schemas.microsoft.com/office/drawing/2010/main">
                  <a14:imgLayer r:embed="rId97">
                    <a14:imgEffect>
                      <a14:sharpenSoften amount="50000"/>
                    </a14:imgEffect>
                    <a14:imgEffect>
                      <a14:saturation sat="33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870" y="9693055"/>
            <a:ext cx="1080000" cy="803250"/>
          </a:xfrm>
          <a:prstGeom prst="rect">
            <a:avLst/>
          </a:prstGeom>
        </p:spPr>
      </p:pic>
      <p:pic>
        <p:nvPicPr>
          <p:cNvPr id="229" name="그림 228">
            <a:extLst>
              <a:ext uri="{FF2B5EF4-FFF2-40B4-BE49-F238E27FC236}">
                <a16:creationId xmlns:a16="http://schemas.microsoft.com/office/drawing/2014/main" id="{5B62BEA9-536C-4CB3-9697-C333761563A8}"/>
              </a:ext>
            </a:extLst>
          </p:cNvPr>
          <p:cNvPicPr>
            <a:picLocks noChangeAspect="1"/>
          </p:cNvPicPr>
          <p:nvPr/>
        </p:nvPicPr>
        <p:blipFill>
          <a:blip r:embed="rId98" cstate="hqprint">
            <a:extLst>
              <a:ext uri="{BEBA8EAE-BF5A-486C-A8C5-ECC9F3942E4B}">
                <a14:imgProps xmlns:a14="http://schemas.microsoft.com/office/drawing/2010/main">
                  <a14:imgLayer r:embed="rId99">
                    <a14:imgEffect>
                      <a14:sharpenSoften amount="50000"/>
                    </a14:imgEffect>
                    <a14:imgEffect>
                      <a14:saturation sat="33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5123" y="9688987"/>
            <a:ext cx="1080000" cy="803250"/>
          </a:xfrm>
          <a:prstGeom prst="rect">
            <a:avLst/>
          </a:prstGeom>
        </p:spPr>
      </p:pic>
      <p:pic>
        <p:nvPicPr>
          <p:cNvPr id="230" name="그림 229">
            <a:extLst>
              <a:ext uri="{FF2B5EF4-FFF2-40B4-BE49-F238E27FC236}">
                <a16:creationId xmlns:a16="http://schemas.microsoft.com/office/drawing/2014/main" id="{ADE94F5A-CE49-46A3-B389-5E1C5C31A314}"/>
              </a:ext>
            </a:extLst>
          </p:cNvPr>
          <p:cNvPicPr>
            <a:picLocks noChangeAspect="1"/>
          </p:cNvPicPr>
          <p:nvPr/>
        </p:nvPicPr>
        <p:blipFill>
          <a:blip r:embed="rId100" cstate="hqprint">
            <a:extLst>
              <a:ext uri="{BEBA8EAE-BF5A-486C-A8C5-ECC9F3942E4B}">
                <a14:imgProps xmlns:a14="http://schemas.microsoft.com/office/drawing/2010/main">
                  <a14:imgLayer r:embed="rId101">
                    <a14:imgEffect>
                      <a14:sharpenSoften amount="50000"/>
                    </a14:imgEffect>
                    <a14:imgEffect>
                      <a14:saturation sat="33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3377" y="9693055"/>
            <a:ext cx="1080000" cy="803250"/>
          </a:xfrm>
          <a:prstGeom prst="rect">
            <a:avLst/>
          </a:prstGeom>
        </p:spPr>
      </p:pic>
      <p:pic>
        <p:nvPicPr>
          <p:cNvPr id="231" name="그림 230">
            <a:extLst>
              <a:ext uri="{FF2B5EF4-FFF2-40B4-BE49-F238E27FC236}">
                <a16:creationId xmlns:a16="http://schemas.microsoft.com/office/drawing/2014/main" id="{9975235B-45A7-474C-BDCF-EB93845B1B08}"/>
              </a:ext>
            </a:extLst>
          </p:cNvPr>
          <p:cNvPicPr>
            <a:picLocks noChangeAspect="1"/>
          </p:cNvPicPr>
          <p:nvPr/>
        </p:nvPicPr>
        <p:blipFill>
          <a:blip r:embed="rId102" cstate="hqprint">
            <a:extLst>
              <a:ext uri="{BEBA8EAE-BF5A-486C-A8C5-ECC9F3942E4B}">
                <a14:imgProps xmlns:a14="http://schemas.microsoft.com/office/drawing/2010/main">
                  <a14:imgLayer r:embed="rId103">
                    <a14:imgEffect>
                      <a14:sharpenSoften amount="50000"/>
                    </a14:imgEffect>
                    <a14:imgEffect>
                      <a14:saturation sat="33000"/>
                    </a14:imgEffect>
                    <a14:imgEffect>
                      <a14:brightnessContrast bright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248" y="9693055"/>
            <a:ext cx="1080000" cy="803250"/>
          </a:xfrm>
          <a:prstGeom prst="rect">
            <a:avLst/>
          </a:prstGeom>
        </p:spPr>
      </p:pic>
      <p:pic>
        <p:nvPicPr>
          <p:cNvPr id="232" name="그림 231">
            <a:extLst>
              <a:ext uri="{FF2B5EF4-FFF2-40B4-BE49-F238E27FC236}">
                <a16:creationId xmlns:a16="http://schemas.microsoft.com/office/drawing/2014/main" id="{58DD9CA5-5A0D-4BEA-9EF5-75DC920950DD}"/>
              </a:ext>
            </a:extLst>
          </p:cNvPr>
          <p:cNvPicPr>
            <a:picLocks noChangeAspect="1"/>
          </p:cNvPicPr>
          <p:nvPr/>
        </p:nvPicPr>
        <p:blipFill>
          <a:blip r:embed="rId104" cstate="hqprint">
            <a:extLst>
              <a:ext uri="{BEBA8EAE-BF5A-486C-A8C5-ECC9F3942E4B}">
                <a14:imgProps xmlns:a14="http://schemas.microsoft.com/office/drawing/2010/main">
                  <a14:imgLayer r:embed="rId105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9935" y="10807938"/>
            <a:ext cx="1080000" cy="803250"/>
          </a:xfrm>
          <a:prstGeom prst="rect">
            <a:avLst/>
          </a:prstGeom>
        </p:spPr>
      </p:pic>
      <p:pic>
        <p:nvPicPr>
          <p:cNvPr id="233" name="그림 232" descr="갈색, 지상이(가) 표시된 사진&#10;&#10;자동 생성된 설명">
            <a:extLst>
              <a:ext uri="{FF2B5EF4-FFF2-40B4-BE49-F238E27FC236}">
                <a16:creationId xmlns:a16="http://schemas.microsoft.com/office/drawing/2014/main" id="{002E29D8-80B3-4386-99E9-D691EE9D4434}"/>
              </a:ext>
            </a:extLst>
          </p:cNvPr>
          <p:cNvPicPr>
            <a:picLocks noChangeAspect="1"/>
          </p:cNvPicPr>
          <p:nvPr/>
        </p:nvPicPr>
        <p:blipFill>
          <a:blip r:embed="rId106" cstate="hqprint">
            <a:extLst>
              <a:ext uri="{BEBA8EAE-BF5A-486C-A8C5-ECC9F3942E4B}">
                <a14:imgProps xmlns:a14="http://schemas.microsoft.com/office/drawing/2010/main">
                  <a14:imgLayer r:embed="rId107">
                    <a14:imgEffect>
                      <a14:sharpenSoften amount="50000"/>
                    </a14:imgEffect>
                    <a14:imgEffect>
                      <a14:brightnessContrast bright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0736" y="10811937"/>
            <a:ext cx="1080000" cy="803250"/>
          </a:xfrm>
          <a:prstGeom prst="rect">
            <a:avLst/>
          </a:prstGeom>
        </p:spPr>
      </p:pic>
      <p:pic>
        <p:nvPicPr>
          <p:cNvPr id="234" name="그림 233">
            <a:extLst>
              <a:ext uri="{FF2B5EF4-FFF2-40B4-BE49-F238E27FC236}">
                <a16:creationId xmlns:a16="http://schemas.microsoft.com/office/drawing/2014/main" id="{449961A8-D2F4-4AC5-8523-37C8E6954174}"/>
              </a:ext>
            </a:extLst>
          </p:cNvPr>
          <p:cNvPicPr>
            <a:picLocks noChangeAspect="1"/>
          </p:cNvPicPr>
          <p:nvPr/>
        </p:nvPicPr>
        <p:blipFill>
          <a:blip r:embed="rId108" cstate="hqprint">
            <a:extLst>
              <a:ext uri="{BEBA8EAE-BF5A-486C-A8C5-ECC9F3942E4B}">
                <a14:imgProps xmlns:a14="http://schemas.microsoft.com/office/drawing/2010/main">
                  <a14:imgLayer r:embed="rId109">
                    <a14:imgEffect>
                      <a14:sharpenSoften amount="50000"/>
                    </a14:imgEffect>
                    <a14:imgEffect>
                      <a14:brightnessContrast bright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971" y="10811817"/>
            <a:ext cx="1080000" cy="803250"/>
          </a:xfrm>
          <a:prstGeom prst="rect">
            <a:avLst/>
          </a:prstGeom>
        </p:spPr>
      </p:pic>
      <p:pic>
        <p:nvPicPr>
          <p:cNvPr id="235" name="그림 234" descr="지상이(가) 표시된 사진&#10;&#10;중간 신뢰도로 자동 생성된 설명">
            <a:extLst>
              <a:ext uri="{FF2B5EF4-FFF2-40B4-BE49-F238E27FC236}">
                <a16:creationId xmlns:a16="http://schemas.microsoft.com/office/drawing/2014/main" id="{455C8851-E8D1-4160-AF5D-1D2C68B73834}"/>
              </a:ext>
            </a:extLst>
          </p:cNvPr>
          <p:cNvPicPr>
            <a:picLocks noChangeAspect="1"/>
          </p:cNvPicPr>
          <p:nvPr/>
        </p:nvPicPr>
        <p:blipFill>
          <a:blip r:embed="rId110" cstate="hqprint">
            <a:extLst>
              <a:ext uri="{BEBA8EAE-BF5A-486C-A8C5-ECC9F3942E4B}">
                <a14:imgProps xmlns:a14="http://schemas.microsoft.com/office/drawing/2010/main">
                  <a14:imgLayer r:embed="rId111">
                    <a14:imgEffect>
                      <a14:sharpenSoften amount="50000"/>
                    </a14:imgEffect>
                    <a14:imgEffect>
                      <a14:brightnessContrast bright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3310" y="10815594"/>
            <a:ext cx="1080000" cy="803250"/>
          </a:xfrm>
          <a:prstGeom prst="rect">
            <a:avLst/>
          </a:prstGeom>
        </p:spPr>
      </p:pic>
      <p:pic>
        <p:nvPicPr>
          <p:cNvPr id="236" name="그림 235" descr="패브릭이(가) 표시된 사진&#10;&#10;중간 신뢰도로 자동 생성된 설명">
            <a:extLst>
              <a:ext uri="{FF2B5EF4-FFF2-40B4-BE49-F238E27FC236}">
                <a16:creationId xmlns:a16="http://schemas.microsoft.com/office/drawing/2014/main" id="{6A35E9EC-E642-4489-B5BB-FD72FDC27BB9}"/>
              </a:ext>
            </a:extLst>
          </p:cNvPr>
          <p:cNvPicPr>
            <a:picLocks noChangeAspect="1"/>
          </p:cNvPicPr>
          <p:nvPr/>
        </p:nvPicPr>
        <p:blipFill>
          <a:blip r:embed="rId112" cstate="hqprint">
            <a:extLst>
              <a:ext uri="{BEBA8EAE-BF5A-486C-A8C5-ECC9F3942E4B}">
                <a14:imgProps xmlns:a14="http://schemas.microsoft.com/office/drawing/2010/main">
                  <a14:imgLayer r:embed="rId113">
                    <a14:imgEffect>
                      <a14:sharpenSoften amount="50000"/>
                    </a14:imgEffect>
                    <a14:imgEffect>
                      <a14:brightnessContrast bright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207" y="10816459"/>
            <a:ext cx="1080000" cy="803250"/>
          </a:xfrm>
          <a:prstGeom prst="rect">
            <a:avLst/>
          </a:prstGeom>
        </p:spPr>
      </p:pic>
      <p:pic>
        <p:nvPicPr>
          <p:cNvPr id="237" name="그림 236">
            <a:extLst>
              <a:ext uri="{FF2B5EF4-FFF2-40B4-BE49-F238E27FC236}">
                <a16:creationId xmlns:a16="http://schemas.microsoft.com/office/drawing/2014/main" id="{6F289DF5-271E-4044-AE72-D32DE8801D49}"/>
              </a:ext>
            </a:extLst>
          </p:cNvPr>
          <p:cNvPicPr>
            <a:picLocks noChangeAspect="1"/>
          </p:cNvPicPr>
          <p:nvPr/>
        </p:nvPicPr>
        <p:blipFill>
          <a:blip r:embed="rId80" cstate="hqprint">
            <a:extLst>
              <a:ext uri="{BEBA8EAE-BF5A-486C-A8C5-ECC9F3942E4B}">
                <a14:imgProps xmlns:a14="http://schemas.microsoft.com/office/drawing/2010/main">
                  <a14:imgLayer r:embed="rId81">
                    <a14:imgEffect>
                      <a14:sharpenSoften amount="50000"/>
                    </a14:imgEffect>
                    <a14:imgEffect>
                      <a14:brightnessContrast bright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158" y="10807938"/>
            <a:ext cx="1080000" cy="803250"/>
          </a:xfrm>
          <a:prstGeom prst="rect">
            <a:avLst/>
          </a:prstGeom>
        </p:spPr>
      </p:pic>
      <p:pic>
        <p:nvPicPr>
          <p:cNvPr id="245" name="그림 244">
            <a:extLst>
              <a:ext uri="{FF2B5EF4-FFF2-40B4-BE49-F238E27FC236}">
                <a16:creationId xmlns:a16="http://schemas.microsoft.com/office/drawing/2014/main" id="{A4D4E803-EB91-4FC3-96C9-262DD2F97BC6}"/>
              </a:ext>
            </a:extLst>
          </p:cNvPr>
          <p:cNvPicPr>
            <a:picLocks noChangeAspect="1"/>
          </p:cNvPicPr>
          <p:nvPr/>
        </p:nvPicPr>
        <p:blipFill>
          <a:blip r:embed="rId114" cstate="hqprint">
            <a:extLst>
              <a:ext uri="{BEBA8EAE-BF5A-486C-A8C5-ECC9F3942E4B}">
                <a14:imgProps xmlns:a14="http://schemas.microsoft.com/office/drawing/2010/main">
                  <a14:imgLayer r:embed="rId115">
                    <a14:imgEffect>
                      <a14:sharpenSoften amount="50000"/>
                    </a14:imgEffect>
                    <a14:imgEffect>
                      <a14:saturation sat="33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445" y="11635278"/>
            <a:ext cx="1080000" cy="803250"/>
          </a:xfrm>
          <a:prstGeom prst="rect">
            <a:avLst/>
          </a:prstGeom>
        </p:spPr>
      </p:pic>
      <p:pic>
        <p:nvPicPr>
          <p:cNvPr id="246" name="그림 245">
            <a:extLst>
              <a:ext uri="{FF2B5EF4-FFF2-40B4-BE49-F238E27FC236}">
                <a16:creationId xmlns:a16="http://schemas.microsoft.com/office/drawing/2014/main" id="{84DC37A0-48E2-416F-8701-540F94C0C851}"/>
              </a:ext>
            </a:extLst>
          </p:cNvPr>
          <p:cNvPicPr>
            <a:picLocks noChangeAspect="1"/>
          </p:cNvPicPr>
          <p:nvPr/>
        </p:nvPicPr>
        <p:blipFill>
          <a:blip r:embed="rId116" cstate="hqprint">
            <a:extLst>
              <a:ext uri="{BEBA8EAE-BF5A-486C-A8C5-ECC9F3942E4B}">
                <a14:imgProps xmlns:a14="http://schemas.microsoft.com/office/drawing/2010/main">
                  <a14:imgLayer r:embed="rId117">
                    <a14:imgEffect>
                      <a14:sharpenSoften amount="50000"/>
                    </a14:imgEffect>
                    <a14:imgEffect>
                      <a14:saturation sat="33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616" y="11639689"/>
            <a:ext cx="1080000" cy="803250"/>
          </a:xfrm>
          <a:prstGeom prst="rect">
            <a:avLst/>
          </a:prstGeom>
        </p:spPr>
      </p:pic>
      <p:pic>
        <p:nvPicPr>
          <p:cNvPr id="247" name="그림 246">
            <a:extLst>
              <a:ext uri="{FF2B5EF4-FFF2-40B4-BE49-F238E27FC236}">
                <a16:creationId xmlns:a16="http://schemas.microsoft.com/office/drawing/2014/main" id="{F2DC82BD-D3D2-48F5-93E2-350DAE5BCD3F}"/>
              </a:ext>
            </a:extLst>
          </p:cNvPr>
          <p:cNvPicPr>
            <a:picLocks noChangeAspect="1"/>
          </p:cNvPicPr>
          <p:nvPr/>
        </p:nvPicPr>
        <p:blipFill>
          <a:blip r:embed="rId118" cstate="hqprint">
            <a:extLst>
              <a:ext uri="{BEBA8EAE-BF5A-486C-A8C5-ECC9F3942E4B}">
                <a14:imgProps xmlns:a14="http://schemas.microsoft.com/office/drawing/2010/main">
                  <a14:imgLayer r:embed="rId119">
                    <a14:imgEffect>
                      <a14:sharpenSoften amount="50000"/>
                    </a14:imgEffect>
                    <a14:imgEffect>
                      <a14:saturation sat="33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1978" y="11637267"/>
            <a:ext cx="1080000" cy="803250"/>
          </a:xfrm>
          <a:prstGeom prst="rect">
            <a:avLst/>
          </a:prstGeom>
        </p:spPr>
      </p:pic>
      <p:pic>
        <p:nvPicPr>
          <p:cNvPr id="248" name="그림 247">
            <a:extLst>
              <a:ext uri="{FF2B5EF4-FFF2-40B4-BE49-F238E27FC236}">
                <a16:creationId xmlns:a16="http://schemas.microsoft.com/office/drawing/2014/main" id="{E23A297F-205F-4113-A57E-84C53D04B5C0}"/>
              </a:ext>
            </a:extLst>
          </p:cNvPr>
          <p:cNvPicPr>
            <a:picLocks noChangeAspect="1"/>
          </p:cNvPicPr>
          <p:nvPr/>
        </p:nvPicPr>
        <p:blipFill>
          <a:blip r:embed="rId120" cstate="hqprint">
            <a:extLst>
              <a:ext uri="{BEBA8EAE-BF5A-486C-A8C5-ECC9F3942E4B}">
                <a14:imgProps xmlns:a14="http://schemas.microsoft.com/office/drawing/2010/main">
                  <a14:imgLayer r:embed="rId121">
                    <a14:imgEffect>
                      <a14:sharpenSoften amount="50000"/>
                    </a14:imgEffect>
                    <a14:imgEffect>
                      <a14:saturation sat="33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826" y="11639689"/>
            <a:ext cx="1080000" cy="803250"/>
          </a:xfrm>
          <a:prstGeom prst="rect">
            <a:avLst/>
          </a:prstGeom>
        </p:spPr>
      </p:pic>
      <p:pic>
        <p:nvPicPr>
          <p:cNvPr id="249" name="그림 248">
            <a:extLst>
              <a:ext uri="{FF2B5EF4-FFF2-40B4-BE49-F238E27FC236}">
                <a16:creationId xmlns:a16="http://schemas.microsoft.com/office/drawing/2014/main" id="{3F63D4B5-4155-4302-9822-861578BE938F}"/>
              </a:ext>
            </a:extLst>
          </p:cNvPr>
          <p:cNvPicPr>
            <a:picLocks noChangeAspect="1"/>
          </p:cNvPicPr>
          <p:nvPr/>
        </p:nvPicPr>
        <p:blipFill>
          <a:blip r:embed="rId122" cstate="hqprint">
            <a:extLst>
              <a:ext uri="{BEBA8EAE-BF5A-486C-A8C5-ECC9F3942E4B}">
                <a14:imgProps xmlns:a14="http://schemas.microsoft.com/office/drawing/2010/main">
                  <a14:imgLayer r:embed="rId123">
                    <a14:imgEffect>
                      <a14:sharpenSoften amount="50000"/>
                    </a14:imgEffect>
                    <a14:imgEffect>
                      <a14:saturation sat="33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251" y="11640100"/>
            <a:ext cx="1080000" cy="803250"/>
          </a:xfrm>
          <a:prstGeom prst="rect">
            <a:avLst/>
          </a:prstGeom>
        </p:spPr>
      </p:pic>
      <p:pic>
        <p:nvPicPr>
          <p:cNvPr id="250" name="그림 249" descr="그레이이(가) 표시된 사진&#10;&#10;자동 생성된 설명">
            <a:extLst>
              <a:ext uri="{FF2B5EF4-FFF2-40B4-BE49-F238E27FC236}">
                <a16:creationId xmlns:a16="http://schemas.microsoft.com/office/drawing/2014/main" id="{06029DF6-0667-4069-81DB-695F0ECE0907}"/>
              </a:ext>
            </a:extLst>
          </p:cNvPr>
          <p:cNvPicPr>
            <a:picLocks noChangeAspect="1"/>
          </p:cNvPicPr>
          <p:nvPr/>
        </p:nvPicPr>
        <p:blipFill>
          <a:blip r:embed="rId124" cstate="hqprint">
            <a:extLst>
              <a:ext uri="{BEBA8EAE-BF5A-486C-A8C5-ECC9F3942E4B}">
                <a14:imgProps xmlns:a14="http://schemas.microsoft.com/office/drawing/2010/main">
                  <a14:imgLayer r:embed="rId125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  <a14:imgEffect>
                      <a14:saturation sat="33000"/>
                    </a14:imgEffect>
                    <a14:imgEffect>
                      <a14:brightnessContrast bright="7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2510" y="11635278"/>
            <a:ext cx="1080000" cy="803250"/>
          </a:xfrm>
          <a:prstGeom prst="rect">
            <a:avLst/>
          </a:prstGeom>
        </p:spPr>
      </p:pic>
      <p:sp>
        <p:nvSpPr>
          <p:cNvPr id="255" name="TextBox 254">
            <a:extLst>
              <a:ext uri="{FF2B5EF4-FFF2-40B4-BE49-F238E27FC236}">
                <a16:creationId xmlns:a16="http://schemas.microsoft.com/office/drawing/2014/main" id="{3D9094E3-B28F-4EAD-939A-47DED76425C7}"/>
              </a:ext>
            </a:extLst>
          </p:cNvPr>
          <p:cNvSpPr txBox="1"/>
          <p:nvPr/>
        </p:nvSpPr>
        <p:spPr>
          <a:xfrm>
            <a:off x="8680755" y="12436594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latin typeface="Arial" panose="020B0604020202020204" pitchFamily="34" charset="0"/>
                <a:cs typeface="Arial" panose="020B0604020202020204" pitchFamily="34" charset="0"/>
              </a:rPr>
              <a:t>Fig. S2</a:t>
            </a:r>
            <a:endParaRPr lang="ko-KR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A128788D-CE1A-4052-B61F-714706176818}"/>
              </a:ext>
            </a:extLst>
          </p:cNvPr>
          <p:cNvSpPr txBox="1"/>
          <p:nvPr/>
        </p:nvSpPr>
        <p:spPr>
          <a:xfrm>
            <a:off x="155133" y="296627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ko-KR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4" name="TextBox 183">
            <a:extLst>
              <a:ext uri="{FF2B5EF4-FFF2-40B4-BE49-F238E27FC236}">
                <a16:creationId xmlns:a16="http://schemas.microsoft.com/office/drawing/2014/main" id="{52757095-7054-4DB6-B4EE-D25C8E2E9404}"/>
              </a:ext>
            </a:extLst>
          </p:cNvPr>
          <p:cNvSpPr txBox="1"/>
          <p:nvPr/>
        </p:nvSpPr>
        <p:spPr>
          <a:xfrm>
            <a:off x="155417" y="4623272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ko-KR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6095E289-34E2-4A26-BB2A-984CB6589A24}"/>
              </a:ext>
            </a:extLst>
          </p:cNvPr>
          <p:cNvSpPr txBox="1"/>
          <p:nvPr/>
        </p:nvSpPr>
        <p:spPr>
          <a:xfrm>
            <a:off x="155953" y="8498652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ko-KR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E5AB42-F8C1-235C-6412-2741C67B340B}"/>
              </a:ext>
            </a:extLst>
          </p:cNvPr>
          <p:cNvSpPr txBox="1"/>
          <p:nvPr/>
        </p:nvSpPr>
        <p:spPr>
          <a:xfrm>
            <a:off x="673436" y="2754208"/>
            <a:ext cx="10720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HYK-23 (</a:t>
            </a:r>
            <a:r>
              <a:rPr lang="en-US" altLang="ko-KR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μM</a:t>
            </a:r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36B18F2-6409-BB77-5709-F404550AA47A}"/>
              </a:ext>
            </a:extLst>
          </p:cNvPr>
          <p:cNvSpPr txBox="1"/>
          <p:nvPr/>
        </p:nvSpPr>
        <p:spPr>
          <a:xfrm>
            <a:off x="663130" y="2522013"/>
            <a:ext cx="10869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PMA 100 </a:t>
            </a:r>
            <a:r>
              <a:rPr lang="en-US" altLang="ko-KR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nM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054EE80-0F75-5CA5-EB72-8B18A292A39D}"/>
              </a:ext>
            </a:extLst>
          </p:cNvPr>
          <p:cNvSpPr txBox="1"/>
          <p:nvPr/>
        </p:nvSpPr>
        <p:spPr>
          <a:xfrm>
            <a:off x="4130790" y="2716556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2A76B3-2F54-B3F2-E5C9-40EB47E6D827}"/>
              </a:ext>
            </a:extLst>
          </p:cNvPr>
          <p:cNvSpPr txBox="1"/>
          <p:nvPr/>
        </p:nvSpPr>
        <p:spPr>
          <a:xfrm>
            <a:off x="5243821" y="2716556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9CDA2CC-88A8-96B5-7415-3C2C6F7C0F75}"/>
              </a:ext>
            </a:extLst>
          </p:cNvPr>
          <p:cNvSpPr txBox="1"/>
          <p:nvPr/>
        </p:nvSpPr>
        <p:spPr>
          <a:xfrm>
            <a:off x="6360425" y="2723523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240C9F-D22C-1784-27D4-36AEF3E15C33}"/>
              </a:ext>
            </a:extLst>
          </p:cNvPr>
          <p:cNvSpPr txBox="1"/>
          <p:nvPr/>
        </p:nvSpPr>
        <p:spPr>
          <a:xfrm>
            <a:off x="7467342" y="2721723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80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749E5A-B94C-2009-F9F3-B1EC1CD3F29D}"/>
              </a:ext>
            </a:extLst>
          </p:cNvPr>
          <p:cNvSpPr txBox="1"/>
          <p:nvPr/>
        </p:nvSpPr>
        <p:spPr>
          <a:xfrm>
            <a:off x="8451371" y="2718169"/>
            <a:ext cx="10061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C0619C7-28E7-B990-9ECF-2634670AB3E3}"/>
              </a:ext>
            </a:extLst>
          </p:cNvPr>
          <p:cNvSpPr txBox="1"/>
          <p:nvPr/>
        </p:nvSpPr>
        <p:spPr>
          <a:xfrm>
            <a:off x="3020111" y="2721413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58D6ADF-E515-FE48-70EF-1AD2DF682E9C}"/>
              </a:ext>
            </a:extLst>
          </p:cNvPr>
          <p:cNvSpPr txBox="1"/>
          <p:nvPr/>
        </p:nvSpPr>
        <p:spPr>
          <a:xfrm>
            <a:off x="1907117" y="2718525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29BD865-7E19-FB57-893D-D6A62D669CCA}"/>
              </a:ext>
            </a:extLst>
          </p:cNvPr>
          <p:cNvSpPr txBox="1"/>
          <p:nvPr/>
        </p:nvSpPr>
        <p:spPr>
          <a:xfrm>
            <a:off x="1907402" y="2500919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EBF2CE-2CFA-8180-57DE-8E99955FD77B}"/>
              </a:ext>
            </a:extLst>
          </p:cNvPr>
          <p:cNvSpPr txBox="1"/>
          <p:nvPr/>
        </p:nvSpPr>
        <p:spPr>
          <a:xfrm>
            <a:off x="3021673" y="2521239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5B2D233-82F5-0984-3994-04D42B03273E}"/>
              </a:ext>
            </a:extLst>
          </p:cNvPr>
          <p:cNvSpPr txBox="1"/>
          <p:nvPr/>
        </p:nvSpPr>
        <p:spPr>
          <a:xfrm>
            <a:off x="4123824" y="2522151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6958C6A-5398-C4CF-3FD8-7402AA040B71}"/>
              </a:ext>
            </a:extLst>
          </p:cNvPr>
          <p:cNvSpPr txBox="1"/>
          <p:nvPr/>
        </p:nvSpPr>
        <p:spPr>
          <a:xfrm>
            <a:off x="5241151" y="2524825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30A2BF1-E028-8AA8-FD34-32D0E0B951DB}"/>
              </a:ext>
            </a:extLst>
          </p:cNvPr>
          <p:cNvSpPr txBox="1"/>
          <p:nvPr/>
        </p:nvSpPr>
        <p:spPr>
          <a:xfrm>
            <a:off x="6355738" y="2523849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81CD9A9-B93E-56D4-FFDB-5CD7CCF543D6}"/>
              </a:ext>
            </a:extLst>
          </p:cNvPr>
          <p:cNvSpPr txBox="1"/>
          <p:nvPr/>
        </p:nvSpPr>
        <p:spPr>
          <a:xfrm>
            <a:off x="7465608" y="2523941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21D7471-D81B-8543-5D62-A9B6FEE9AF08}"/>
              </a:ext>
            </a:extLst>
          </p:cNvPr>
          <p:cNvSpPr txBox="1"/>
          <p:nvPr/>
        </p:nvSpPr>
        <p:spPr>
          <a:xfrm>
            <a:off x="8578117" y="2522428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15AC69C3-D946-3B7D-D9D4-5B9706DA4432}"/>
              </a:ext>
            </a:extLst>
          </p:cNvPr>
          <p:cNvSpPr/>
          <p:nvPr/>
        </p:nvSpPr>
        <p:spPr>
          <a:xfrm>
            <a:off x="334603" y="3610303"/>
            <a:ext cx="1125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 b="1" dirty="0">
                <a:latin typeface="Arial" panose="020B0604020202020204" pitchFamily="34" charset="0"/>
                <a:cs typeface="Arial" panose="020B0604020202020204" pitchFamily="34" charset="0"/>
              </a:rPr>
              <a:t>MCF-7</a:t>
            </a:r>
            <a:endParaRPr lang="ko-KR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6" name="직선 연결선 25">
            <a:extLst>
              <a:ext uri="{FF2B5EF4-FFF2-40B4-BE49-F238E27FC236}">
                <a16:creationId xmlns:a16="http://schemas.microsoft.com/office/drawing/2014/main" id="{0A60D7B6-CFBA-FA9E-BF32-FEAA60EAA2F3}"/>
              </a:ext>
            </a:extLst>
          </p:cNvPr>
          <p:cNvCxnSpPr>
            <a:cxnSpLocks/>
          </p:cNvCxnSpPr>
          <p:nvPr/>
        </p:nvCxnSpPr>
        <p:spPr>
          <a:xfrm rot="16200000" flipH="1">
            <a:off x="766666" y="3845474"/>
            <a:ext cx="1440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FB3844CE-432F-F03A-61E3-8FA829943D5F}"/>
              </a:ext>
            </a:extLst>
          </p:cNvPr>
          <p:cNvSpPr/>
          <p:nvPr/>
        </p:nvSpPr>
        <p:spPr>
          <a:xfrm rot="16200000">
            <a:off x="1159157" y="3299196"/>
            <a:ext cx="8787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Migration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683D85A6-B0CE-F3CE-EC0E-4DD2A9FECDFF}"/>
              </a:ext>
            </a:extLst>
          </p:cNvPr>
          <p:cNvSpPr/>
          <p:nvPr/>
        </p:nvSpPr>
        <p:spPr>
          <a:xfrm rot="16200000">
            <a:off x="1183868" y="4131329"/>
            <a:ext cx="80983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Invasion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7CDE8CA-FB6A-56DF-1C1E-5D990936ADD8}"/>
              </a:ext>
            </a:extLst>
          </p:cNvPr>
          <p:cNvSpPr txBox="1"/>
          <p:nvPr/>
        </p:nvSpPr>
        <p:spPr>
          <a:xfrm>
            <a:off x="670766" y="4700549"/>
            <a:ext cx="10720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HYK-16 (</a:t>
            </a:r>
            <a:r>
              <a:rPr lang="en-US" altLang="ko-KR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μM</a:t>
            </a:r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FB00D9A-F3AF-ED71-7804-D43FCFEA7E1C}"/>
              </a:ext>
            </a:extLst>
          </p:cNvPr>
          <p:cNvSpPr txBox="1"/>
          <p:nvPr/>
        </p:nvSpPr>
        <p:spPr>
          <a:xfrm>
            <a:off x="3024158" y="4668064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8AA1616-0BC3-52AA-D8D4-618C84EFFABE}"/>
              </a:ext>
            </a:extLst>
          </p:cNvPr>
          <p:cNvSpPr txBox="1"/>
          <p:nvPr/>
        </p:nvSpPr>
        <p:spPr>
          <a:xfrm>
            <a:off x="4134347" y="4668064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1C83EE5-5F49-6CFA-30DA-0D4B1AE7E6F8}"/>
              </a:ext>
            </a:extLst>
          </p:cNvPr>
          <p:cNvSpPr txBox="1"/>
          <p:nvPr/>
        </p:nvSpPr>
        <p:spPr>
          <a:xfrm>
            <a:off x="5245966" y="4668190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759D03E-E603-F4D9-FC57-D08871BE9B33}"/>
              </a:ext>
            </a:extLst>
          </p:cNvPr>
          <p:cNvSpPr txBox="1"/>
          <p:nvPr/>
        </p:nvSpPr>
        <p:spPr>
          <a:xfrm>
            <a:off x="6367055" y="4662619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80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EBDE076-5104-41CF-BA6E-3EB25C5B190D}"/>
              </a:ext>
            </a:extLst>
          </p:cNvPr>
          <p:cNvSpPr txBox="1"/>
          <p:nvPr/>
        </p:nvSpPr>
        <p:spPr>
          <a:xfrm>
            <a:off x="7341609" y="4669439"/>
            <a:ext cx="10061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C2375F0-0B6B-773F-0792-517311EED93B}"/>
              </a:ext>
            </a:extLst>
          </p:cNvPr>
          <p:cNvSpPr txBox="1"/>
          <p:nvPr/>
        </p:nvSpPr>
        <p:spPr>
          <a:xfrm>
            <a:off x="1904447" y="4664866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5348CE9D-50AC-D6E5-F388-52268888FFB2}"/>
              </a:ext>
            </a:extLst>
          </p:cNvPr>
          <p:cNvSpPr/>
          <p:nvPr/>
        </p:nvSpPr>
        <p:spPr>
          <a:xfrm>
            <a:off x="518391" y="5560274"/>
            <a:ext cx="9380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 b="1" dirty="0">
                <a:latin typeface="Arial" panose="020B0604020202020204" pitchFamily="34" charset="0"/>
                <a:cs typeface="Arial" panose="020B0604020202020204" pitchFamily="34" charset="0"/>
              </a:rPr>
              <a:t>T47D</a:t>
            </a:r>
            <a:endParaRPr lang="ko-KR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9" name="직선 연결선 48">
            <a:extLst>
              <a:ext uri="{FF2B5EF4-FFF2-40B4-BE49-F238E27FC236}">
                <a16:creationId xmlns:a16="http://schemas.microsoft.com/office/drawing/2014/main" id="{078FC845-A4B4-3DF5-A5C0-57903ECD590B}"/>
              </a:ext>
            </a:extLst>
          </p:cNvPr>
          <p:cNvCxnSpPr>
            <a:cxnSpLocks/>
          </p:cNvCxnSpPr>
          <p:nvPr/>
        </p:nvCxnSpPr>
        <p:spPr>
          <a:xfrm rot="16200000" flipH="1">
            <a:off x="767565" y="5785104"/>
            <a:ext cx="1440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직사각형 49">
            <a:extLst>
              <a:ext uri="{FF2B5EF4-FFF2-40B4-BE49-F238E27FC236}">
                <a16:creationId xmlns:a16="http://schemas.microsoft.com/office/drawing/2014/main" id="{1213C9C9-ADCE-921F-4DD7-1813A4225907}"/>
              </a:ext>
            </a:extLst>
          </p:cNvPr>
          <p:cNvSpPr/>
          <p:nvPr/>
        </p:nvSpPr>
        <p:spPr>
          <a:xfrm rot="16200000">
            <a:off x="1160056" y="5238826"/>
            <a:ext cx="8787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Migration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직사각형 50">
            <a:extLst>
              <a:ext uri="{FF2B5EF4-FFF2-40B4-BE49-F238E27FC236}">
                <a16:creationId xmlns:a16="http://schemas.microsoft.com/office/drawing/2014/main" id="{9E2AE339-43D2-5890-CB5B-E6EB33907B4D}"/>
              </a:ext>
            </a:extLst>
          </p:cNvPr>
          <p:cNvSpPr/>
          <p:nvPr/>
        </p:nvSpPr>
        <p:spPr>
          <a:xfrm rot="16200000">
            <a:off x="1184767" y="6070959"/>
            <a:ext cx="80983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Invasion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6EE42C6-136A-BB99-6806-2F3BE8354C78}"/>
              </a:ext>
            </a:extLst>
          </p:cNvPr>
          <p:cNvSpPr txBox="1"/>
          <p:nvPr/>
        </p:nvSpPr>
        <p:spPr>
          <a:xfrm>
            <a:off x="679802" y="6646558"/>
            <a:ext cx="10720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HYK-23 (</a:t>
            </a:r>
            <a:r>
              <a:rPr lang="en-US" altLang="ko-KR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μM</a:t>
            </a:r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45E7BD0B-CB94-B34F-B284-0FEEFF54E239}"/>
              </a:ext>
            </a:extLst>
          </p:cNvPr>
          <p:cNvSpPr txBox="1"/>
          <p:nvPr/>
        </p:nvSpPr>
        <p:spPr>
          <a:xfrm>
            <a:off x="3033194" y="6614073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2B79112-E4DB-B59F-431C-A6B6AD6E045E}"/>
              </a:ext>
            </a:extLst>
          </p:cNvPr>
          <p:cNvSpPr txBox="1"/>
          <p:nvPr/>
        </p:nvSpPr>
        <p:spPr>
          <a:xfrm>
            <a:off x="4138303" y="6614073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34C7450-EF5E-F9A8-1974-C1AD6C912EBA}"/>
              </a:ext>
            </a:extLst>
          </p:cNvPr>
          <p:cNvSpPr txBox="1"/>
          <p:nvPr/>
        </p:nvSpPr>
        <p:spPr>
          <a:xfrm>
            <a:off x="5244842" y="6614199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2248CCE-E6C6-68AE-2D7D-96EFE8A5C6CB}"/>
              </a:ext>
            </a:extLst>
          </p:cNvPr>
          <p:cNvSpPr txBox="1"/>
          <p:nvPr/>
        </p:nvSpPr>
        <p:spPr>
          <a:xfrm>
            <a:off x="6365931" y="6608628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80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47AB6AAD-97AF-DDE4-7ACB-6129300E2067}"/>
              </a:ext>
            </a:extLst>
          </p:cNvPr>
          <p:cNvSpPr txBox="1"/>
          <p:nvPr/>
        </p:nvSpPr>
        <p:spPr>
          <a:xfrm>
            <a:off x="7340485" y="6615448"/>
            <a:ext cx="10061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813EAFA-4C5A-4A9E-FDFC-5A5A8FDA7FF4}"/>
              </a:ext>
            </a:extLst>
          </p:cNvPr>
          <p:cNvSpPr txBox="1"/>
          <p:nvPr/>
        </p:nvSpPr>
        <p:spPr>
          <a:xfrm>
            <a:off x="1913483" y="6610875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직사각형 60">
            <a:extLst>
              <a:ext uri="{FF2B5EF4-FFF2-40B4-BE49-F238E27FC236}">
                <a16:creationId xmlns:a16="http://schemas.microsoft.com/office/drawing/2014/main" id="{813362B5-ADB4-D740-6E89-6D777C11C04D}"/>
              </a:ext>
            </a:extLst>
          </p:cNvPr>
          <p:cNvSpPr/>
          <p:nvPr/>
        </p:nvSpPr>
        <p:spPr>
          <a:xfrm>
            <a:off x="518391" y="7515979"/>
            <a:ext cx="9380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 b="1" dirty="0">
                <a:latin typeface="Arial" panose="020B0604020202020204" pitchFamily="34" charset="0"/>
                <a:cs typeface="Arial" panose="020B0604020202020204" pitchFamily="34" charset="0"/>
              </a:rPr>
              <a:t>T47D</a:t>
            </a:r>
            <a:endParaRPr lang="ko-KR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9" name="직선 연결선 78">
            <a:extLst>
              <a:ext uri="{FF2B5EF4-FFF2-40B4-BE49-F238E27FC236}">
                <a16:creationId xmlns:a16="http://schemas.microsoft.com/office/drawing/2014/main" id="{BBAEDB04-A552-22F5-1ED2-30425B295386}"/>
              </a:ext>
            </a:extLst>
          </p:cNvPr>
          <p:cNvCxnSpPr>
            <a:cxnSpLocks/>
          </p:cNvCxnSpPr>
          <p:nvPr/>
        </p:nvCxnSpPr>
        <p:spPr>
          <a:xfrm rot="16200000" flipH="1">
            <a:off x="767565" y="7740809"/>
            <a:ext cx="1440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0" name="직사각형 79">
            <a:extLst>
              <a:ext uri="{FF2B5EF4-FFF2-40B4-BE49-F238E27FC236}">
                <a16:creationId xmlns:a16="http://schemas.microsoft.com/office/drawing/2014/main" id="{401D5154-4760-5F59-87C6-E8CED04B542E}"/>
              </a:ext>
            </a:extLst>
          </p:cNvPr>
          <p:cNvSpPr/>
          <p:nvPr/>
        </p:nvSpPr>
        <p:spPr>
          <a:xfrm rot="16200000">
            <a:off x="1160056" y="7194531"/>
            <a:ext cx="8787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Migration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직사각형 80">
            <a:extLst>
              <a:ext uri="{FF2B5EF4-FFF2-40B4-BE49-F238E27FC236}">
                <a16:creationId xmlns:a16="http://schemas.microsoft.com/office/drawing/2014/main" id="{650A2818-832C-F00C-238A-58F9E2C55029}"/>
              </a:ext>
            </a:extLst>
          </p:cNvPr>
          <p:cNvSpPr/>
          <p:nvPr/>
        </p:nvSpPr>
        <p:spPr>
          <a:xfrm rot="16200000">
            <a:off x="1184767" y="8026664"/>
            <a:ext cx="80983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Invasion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EE579F0-9D2A-B1F2-0964-B71D11228FF8}"/>
              </a:ext>
            </a:extLst>
          </p:cNvPr>
          <p:cNvSpPr txBox="1"/>
          <p:nvPr/>
        </p:nvSpPr>
        <p:spPr>
          <a:xfrm>
            <a:off x="667209" y="8586462"/>
            <a:ext cx="10720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HYK-16 (</a:t>
            </a:r>
            <a:r>
              <a:rPr lang="en-US" altLang="ko-KR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μM</a:t>
            </a:r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0E61EEF6-0B56-D314-ACB7-4E073EFD1E7B}"/>
              </a:ext>
            </a:extLst>
          </p:cNvPr>
          <p:cNvSpPr txBox="1"/>
          <p:nvPr/>
        </p:nvSpPr>
        <p:spPr>
          <a:xfrm>
            <a:off x="3020601" y="8553977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BADC4EFD-62A7-6434-1F28-743928FE416F}"/>
              </a:ext>
            </a:extLst>
          </p:cNvPr>
          <p:cNvSpPr txBox="1"/>
          <p:nvPr/>
        </p:nvSpPr>
        <p:spPr>
          <a:xfrm>
            <a:off x="4135870" y="8553977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F4FE2D8E-8D61-D9F1-B335-B4536CD9E814}"/>
              </a:ext>
            </a:extLst>
          </p:cNvPr>
          <p:cNvSpPr txBox="1"/>
          <p:nvPr/>
        </p:nvSpPr>
        <p:spPr>
          <a:xfrm>
            <a:off x="5247489" y="8554103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93F76929-8C16-9C06-9933-9459A0E0E5D0}"/>
              </a:ext>
            </a:extLst>
          </p:cNvPr>
          <p:cNvSpPr txBox="1"/>
          <p:nvPr/>
        </p:nvSpPr>
        <p:spPr>
          <a:xfrm>
            <a:off x="6368578" y="8548532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80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2F262C5B-DE47-8D33-27CA-F2309E3B9176}"/>
              </a:ext>
            </a:extLst>
          </p:cNvPr>
          <p:cNvSpPr txBox="1"/>
          <p:nvPr/>
        </p:nvSpPr>
        <p:spPr>
          <a:xfrm>
            <a:off x="7343132" y="8555352"/>
            <a:ext cx="10061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2642E6D1-3247-F516-FA46-16C6F3A25050}"/>
              </a:ext>
            </a:extLst>
          </p:cNvPr>
          <p:cNvSpPr txBox="1"/>
          <p:nvPr/>
        </p:nvSpPr>
        <p:spPr>
          <a:xfrm>
            <a:off x="1900890" y="8550779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3" name="직사각형 92">
            <a:extLst>
              <a:ext uri="{FF2B5EF4-FFF2-40B4-BE49-F238E27FC236}">
                <a16:creationId xmlns:a16="http://schemas.microsoft.com/office/drawing/2014/main" id="{A2D03CA7-CE39-B9DE-1CE0-A8D989212D5B}"/>
              </a:ext>
            </a:extLst>
          </p:cNvPr>
          <p:cNvSpPr/>
          <p:nvPr/>
        </p:nvSpPr>
        <p:spPr>
          <a:xfrm>
            <a:off x="156400" y="9447937"/>
            <a:ext cx="13095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 b="1" dirty="0">
                <a:latin typeface="Arial" panose="020B0604020202020204" pitchFamily="34" charset="0"/>
                <a:cs typeface="Arial" panose="020B0604020202020204" pitchFamily="34" charset="0"/>
              </a:rPr>
              <a:t>PANC-1</a:t>
            </a:r>
            <a:endParaRPr lang="ko-KR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4" name="직선 연결선 93">
            <a:extLst>
              <a:ext uri="{FF2B5EF4-FFF2-40B4-BE49-F238E27FC236}">
                <a16:creationId xmlns:a16="http://schemas.microsoft.com/office/drawing/2014/main" id="{2F25D076-2586-203E-2674-87E185E32298}"/>
              </a:ext>
            </a:extLst>
          </p:cNvPr>
          <p:cNvCxnSpPr>
            <a:cxnSpLocks/>
          </p:cNvCxnSpPr>
          <p:nvPr/>
        </p:nvCxnSpPr>
        <p:spPr>
          <a:xfrm rot="16200000" flipH="1">
            <a:off x="766842" y="9662673"/>
            <a:ext cx="1440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8" name="직사각형 137">
            <a:extLst>
              <a:ext uri="{FF2B5EF4-FFF2-40B4-BE49-F238E27FC236}">
                <a16:creationId xmlns:a16="http://schemas.microsoft.com/office/drawing/2014/main" id="{C4E1081A-0A07-D3AF-2CEB-67C12DF42DF8}"/>
              </a:ext>
            </a:extLst>
          </p:cNvPr>
          <p:cNvSpPr/>
          <p:nvPr/>
        </p:nvSpPr>
        <p:spPr>
          <a:xfrm rot="16200000">
            <a:off x="1159333" y="9116395"/>
            <a:ext cx="8787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Migration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9" name="직사각형 138">
            <a:extLst>
              <a:ext uri="{FF2B5EF4-FFF2-40B4-BE49-F238E27FC236}">
                <a16:creationId xmlns:a16="http://schemas.microsoft.com/office/drawing/2014/main" id="{7B013591-2DBE-93C5-60B0-C9E0BD9ED919}"/>
              </a:ext>
            </a:extLst>
          </p:cNvPr>
          <p:cNvSpPr/>
          <p:nvPr/>
        </p:nvSpPr>
        <p:spPr>
          <a:xfrm rot="16200000">
            <a:off x="1184044" y="9948528"/>
            <a:ext cx="80983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Invasion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1ACCFDEA-35A5-2756-F498-70E6ECC8DD53}"/>
              </a:ext>
            </a:extLst>
          </p:cNvPr>
          <p:cNvSpPr txBox="1"/>
          <p:nvPr/>
        </p:nvSpPr>
        <p:spPr>
          <a:xfrm>
            <a:off x="679802" y="10532622"/>
            <a:ext cx="10720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HYK-23 (</a:t>
            </a:r>
            <a:r>
              <a:rPr lang="en-US" altLang="ko-KR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μM</a:t>
            </a:r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6FA90907-1365-E7F9-8B30-A781317BF5B5}"/>
              </a:ext>
            </a:extLst>
          </p:cNvPr>
          <p:cNvSpPr txBox="1"/>
          <p:nvPr/>
        </p:nvSpPr>
        <p:spPr>
          <a:xfrm>
            <a:off x="3023034" y="10500137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EA5D4560-84B6-47E5-3AD0-0D559581023E}"/>
              </a:ext>
            </a:extLst>
          </p:cNvPr>
          <p:cNvSpPr txBox="1"/>
          <p:nvPr/>
        </p:nvSpPr>
        <p:spPr>
          <a:xfrm>
            <a:off x="4138303" y="10500137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15842883-B092-3163-D75B-B9AF41E03C68}"/>
              </a:ext>
            </a:extLst>
          </p:cNvPr>
          <p:cNvSpPr txBox="1"/>
          <p:nvPr/>
        </p:nvSpPr>
        <p:spPr>
          <a:xfrm>
            <a:off x="5244842" y="10500263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B9497E99-D06C-E443-4D69-F6A6C1849E1A}"/>
              </a:ext>
            </a:extLst>
          </p:cNvPr>
          <p:cNvSpPr txBox="1"/>
          <p:nvPr/>
        </p:nvSpPr>
        <p:spPr>
          <a:xfrm>
            <a:off x="6365931" y="10494692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80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390FB143-8F87-A4DD-DED8-BB9ADA89AB39}"/>
              </a:ext>
            </a:extLst>
          </p:cNvPr>
          <p:cNvSpPr txBox="1"/>
          <p:nvPr/>
        </p:nvSpPr>
        <p:spPr>
          <a:xfrm>
            <a:off x="7340485" y="10501512"/>
            <a:ext cx="10061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A7B75C82-172D-664D-00AB-7265829EBDD0}"/>
              </a:ext>
            </a:extLst>
          </p:cNvPr>
          <p:cNvSpPr txBox="1"/>
          <p:nvPr/>
        </p:nvSpPr>
        <p:spPr>
          <a:xfrm>
            <a:off x="1908403" y="10496939"/>
            <a:ext cx="750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" name="직사각형 152">
            <a:extLst>
              <a:ext uri="{FF2B5EF4-FFF2-40B4-BE49-F238E27FC236}">
                <a16:creationId xmlns:a16="http://schemas.microsoft.com/office/drawing/2014/main" id="{3D2D0BE0-D221-8188-3506-051FC8F4DBAC}"/>
              </a:ext>
            </a:extLst>
          </p:cNvPr>
          <p:cNvSpPr/>
          <p:nvPr/>
        </p:nvSpPr>
        <p:spPr>
          <a:xfrm>
            <a:off x="158674" y="11408063"/>
            <a:ext cx="13095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 b="1" dirty="0">
                <a:latin typeface="Arial" panose="020B0604020202020204" pitchFamily="34" charset="0"/>
                <a:cs typeface="Arial" panose="020B0604020202020204" pitchFamily="34" charset="0"/>
              </a:rPr>
              <a:t>PANC-1</a:t>
            </a:r>
            <a:endParaRPr lang="ko-KR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4" name="직선 연결선 153">
            <a:extLst>
              <a:ext uri="{FF2B5EF4-FFF2-40B4-BE49-F238E27FC236}">
                <a16:creationId xmlns:a16="http://schemas.microsoft.com/office/drawing/2014/main" id="{40B13619-D9C2-E2F5-FBAE-50E587562F70}"/>
              </a:ext>
            </a:extLst>
          </p:cNvPr>
          <p:cNvCxnSpPr>
            <a:cxnSpLocks/>
          </p:cNvCxnSpPr>
          <p:nvPr/>
        </p:nvCxnSpPr>
        <p:spPr>
          <a:xfrm rot="16200000" flipH="1">
            <a:off x="769116" y="11622799"/>
            <a:ext cx="1440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5" name="직사각형 154">
            <a:extLst>
              <a:ext uri="{FF2B5EF4-FFF2-40B4-BE49-F238E27FC236}">
                <a16:creationId xmlns:a16="http://schemas.microsoft.com/office/drawing/2014/main" id="{F02299C0-FBE2-DB37-5565-53D2748C0BE1}"/>
              </a:ext>
            </a:extLst>
          </p:cNvPr>
          <p:cNvSpPr/>
          <p:nvPr/>
        </p:nvSpPr>
        <p:spPr>
          <a:xfrm rot="16200000">
            <a:off x="1161607" y="11076521"/>
            <a:ext cx="8787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Migration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6" name="직사각형 155">
            <a:extLst>
              <a:ext uri="{FF2B5EF4-FFF2-40B4-BE49-F238E27FC236}">
                <a16:creationId xmlns:a16="http://schemas.microsoft.com/office/drawing/2014/main" id="{CD4FEDC9-8F87-527C-344B-ECC947721F7F}"/>
              </a:ext>
            </a:extLst>
          </p:cNvPr>
          <p:cNvSpPr/>
          <p:nvPr/>
        </p:nvSpPr>
        <p:spPr>
          <a:xfrm rot="16200000">
            <a:off x="1186318" y="11908654"/>
            <a:ext cx="80983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Invasion</a:t>
            </a:r>
            <a:endParaRPr lang="ko-KR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89562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1122</TotalTime>
  <Words>133</Words>
  <Application>Microsoft Office PowerPoint</Application>
  <PresentationFormat>A3 용지(297x420mm)</PresentationFormat>
  <Paragraphs>107</Paragraphs>
  <Slides>2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2</vt:i4>
      </vt:variant>
      <vt:variant>
        <vt:lpstr>슬라이드 제목</vt:lpstr>
      </vt:variant>
      <vt:variant>
        <vt:i4>2</vt:i4>
      </vt:variant>
    </vt:vector>
  </HeadingPairs>
  <TitlesOfParts>
    <vt:vector size="7" baseType="lpstr">
      <vt:lpstr>맑은 고딕</vt:lpstr>
      <vt:lpstr>Arial</vt:lpstr>
      <vt:lpstr>Office 테마</vt:lpstr>
      <vt:lpstr>Prism Project</vt:lpstr>
      <vt:lpstr>Prism 5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전소영</dc:creator>
  <cp:lastModifiedBy>CAU</cp:lastModifiedBy>
  <cp:revision>45</cp:revision>
  <dcterms:created xsi:type="dcterms:W3CDTF">2024-04-02T07:14:14Z</dcterms:created>
  <dcterms:modified xsi:type="dcterms:W3CDTF">2024-11-04T12:27:31Z</dcterms:modified>
</cp:coreProperties>
</file>